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267" r:id="rId5"/>
    <p:sldId id="272" r:id="rId6"/>
    <p:sldId id="278" r:id="rId7"/>
    <p:sldId id="279" r:id="rId8"/>
    <p:sldId id="280" r:id="rId9"/>
    <p:sldId id="281" r:id="rId10"/>
    <p:sldId id="282" r:id="rId11"/>
    <p:sldId id="283" r:id="rId12"/>
    <p:sldId id="284" r:id="rId13"/>
    <p:sldId id="270" r:id="rId14"/>
    <p:sldId id="276" r:id="rId15"/>
    <p:sldId id="285" r:id="rId16"/>
    <p:sldId id="277" r:id="rId17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7CB9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BC89EF96-8CEA-46FF-86C4-4CE0E760980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995" autoAdjust="0"/>
    <p:restoredTop sz="94660"/>
  </p:normalViewPr>
  <p:slideViewPr>
    <p:cSldViewPr snapToGrid="0">
      <p:cViewPr varScale="1">
        <p:scale>
          <a:sx n="91" d="100"/>
          <a:sy n="91" d="100"/>
        </p:scale>
        <p:origin x="-126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0" d="100"/>
          <a:sy n="90" d="100"/>
        </p:scale>
        <p:origin x="3774" y="96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Relationship Id="rId27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5C0114-32D6-42E0-85E2-CAFA1F760B6A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1BDF62BD-2BC3-4385-A08B-6BF7BC66C972}">
      <dgm:prSet phldrT="[Texte]" custT="1"/>
      <dgm:spPr/>
      <dgm:t>
        <a:bodyPr/>
        <a:lstStyle/>
        <a:p>
          <a:r>
            <a:rPr lang="fr-FR" sz="2000" b="1" dirty="0" smtClean="0">
              <a:latin typeface="Segoe Print" pitchFamily="2" charset="0"/>
            </a:rPr>
            <a:t>ENSEIGNEMENT</a:t>
          </a:r>
          <a:r>
            <a:rPr lang="fr-FR" sz="2000" b="1" dirty="0" smtClean="0"/>
            <a:t> </a:t>
          </a:r>
          <a:r>
            <a:rPr lang="fr-FR" sz="2000" b="1" dirty="0" smtClean="0">
              <a:latin typeface="Segoe Print" pitchFamily="2" charset="0"/>
            </a:rPr>
            <a:t>GENERAL</a:t>
          </a:r>
          <a:endParaRPr lang="fr-FR" sz="2000" b="1" dirty="0">
            <a:latin typeface="Segoe Print" pitchFamily="2" charset="0"/>
          </a:endParaRPr>
        </a:p>
      </dgm:t>
    </dgm:pt>
    <dgm:pt modelId="{4F768A88-FFA7-4C4D-BA00-43238ACAEB9A}" type="parTrans" cxnId="{E03754D3-4AEB-433C-8ACA-DE04A9A33727}">
      <dgm:prSet/>
      <dgm:spPr/>
      <dgm:t>
        <a:bodyPr/>
        <a:lstStyle/>
        <a:p>
          <a:endParaRPr lang="fr-FR"/>
        </a:p>
      </dgm:t>
    </dgm:pt>
    <dgm:pt modelId="{91D7C887-895E-4A23-8915-E4C6ECB0B5E4}" type="sibTrans" cxnId="{E03754D3-4AEB-433C-8ACA-DE04A9A33727}">
      <dgm:prSet/>
      <dgm:spPr/>
      <dgm:t>
        <a:bodyPr/>
        <a:lstStyle/>
        <a:p>
          <a:endParaRPr lang="fr-FR"/>
        </a:p>
      </dgm:t>
    </dgm:pt>
    <dgm:pt modelId="{E1502083-2B9B-4A0C-9184-09415F920887}">
      <dgm:prSet phldrT="[Texte]" custT="1"/>
      <dgm:spPr/>
      <dgm:t>
        <a:bodyPr/>
        <a:lstStyle/>
        <a:p>
          <a:r>
            <a:rPr lang="fr-FR" sz="2000" b="1" dirty="0" smtClean="0">
              <a:latin typeface="Segoe Print" pitchFamily="2" charset="0"/>
            </a:rPr>
            <a:t>CULTURE</a:t>
          </a:r>
          <a:r>
            <a:rPr lang="fr-FR" sz="2000" b="1" dirty="0" smtClean="0"/>
            <a:t> </a:t>
          </a:r>
          <a:r>
            <a:rPr lang="fr-FR" sz="2000" b="1" dirty="0" smtClean="0">
              <a:latin typeface="Segoe Print" pitchFamily="2" charset="0"/>
            </a:rPr>
            <a:t>GENERALE</a:t>
          </a:r>
          <a:r>
            <a:rPr lang="fr-FR" sz="2000" b="1" dirty="0" smtClean="0"/>
            <a:t> </a:t>
          </a:r>
          <a:r>
            <a:rPr lang="fr-FR" sz="2000" b="1" dirty="0" smtClean="0">
              <a:latin typeface="Segoe Print" pitchFamily="2" charset="0"/>
            </a:rPr>
            <a:t>ET EXPRESSION</a:t>
          </a:r>
          <a:endParaRPr lang="fr-FR" sz="2000" b="1" dirty="0">
            <a:latin typeface="Segoe Print" pitchFamily="2" charset="0"/>
          </a:endParaRPr>
        </a:p>
      </dgm:t>
    </dgm:pt>
    <dgm:pt modelId="{D2B99C9D-44D2-4AB6-B742-9B6D2234E63D}" type="parTrans" cxnId="{0A38C0E7-F87F-4A7B-AF3B-CAD3204B41B3}">
      <dgm:prSet/>
      <dgm:spPr/>
      <dgm:t>
        <a:bodyPr/>
        <a:lstStyle/>
        <a:p>
          <a:endParaRPr lang="fr-FR" dirty="0"/>
        </a:p>
      </dgm:t>
    </dgm:pt>
    <dgm:pt modelId="{DA65ECA4-D2F3-4430-B623-F17EEB6545F3}" type="sibTrans" cxnId="{0A38C0E7-F87F-4A7B-AF3B-CAD3204B41B3}">
      <dgm:prSet/>
      <dgm:spPr/>
      <dgm:t>
        <a:bodyPr/>
        <a:lstStyle/>
        <a:p>
          <a:endParaRPr lang="fr-FR"/>
        </a:p>
      </dgm:t>
    </dgm:pt>
    <dgm:pt modelId="{48F4F7FC-0F63-49DF-BA6D-F8C34D05AF2C}">
      <dgm:prSet phldrT="[Texte]" custT="1"/>
      <dgm:spPr/>
      <dgm:t>
        <a:bodyPr/>
        <a:lstStyle/>
        <a:p>
          <a:r>
            <a:rPr lang="fr-FR" sz="2000" b="1" dirty="0" smtClean="0">
              <a:latin typeface="Segoe Print" pitchFamily="2" charset="0"/>
            </a:rPr>
            <a:t>CEJM</a:t>
          </a:r>
          <a:endParaRPr lang="fr-FR" sz="2000" b="1" dirty="0">
            <a:latin typeface="Segoe Print" pitchFamily="2" charset="0"/>
          </a:endParaRPr>
        </a:p>
      </dgm:t>
    </dgm:pt>
    <dgm:pt modelId="{F990B776-0989-4607-ACAC-3BABED368B74}" type="parTrans" cxnId="{B45A3163-CBB6-4863-B98A-219DF4127EB1}">
      <dgm:prSet/>
      <dgm:spPr/>
      <dgm:t>
        <a:bodyPr/>
        <a:lstStyle/>
        <a:p>
          <a:endParaRPr lang="fr-FR" dirty="0"/>
        </a:p>
      </dgm:t>
    </dgm:pt>
    <dgm:pt modelId="{9EDCBB8B-5BFD-4F2A-B3D6-1E1E73841797}" type="sibTrans" cxnId="{B45A3163-CBB6-4863-B98A-219DF4127EB1}">
      <dgm:prSet/>
      <dgm:spPr/>
      <dgm:t>
        <a:bodyPr/>
        <a:lstStyle/>
        <a:p>
          <a:endParaRPr lang="fr-FR"/>
        </a:p>
      </dgm:t>
    </dgm:pt>
    <dgm:pt modelId="{493413F0-34E0-43E6-B4A9-C6AE8DAAAF50}">
      <dgm:prSet phldrT="[Texte]" custT="1"/>
      <dgm:spPr/>
      <dgm:t>
        <a:bodyPr/>
        <a:lstStyle/>
        <a:p>
          <a:r>
            <a:rPr lang="fr-FR" sz="2000" b="1" dirty="0" smtClean="0">
              <a:latin typeface="Segoe Print" pitchFamily="2" charset="0"/>
            </a:rPr>
            <a:t>CEJMA</a:t>
          </a:r>
          <a:endParaRPr lang="fr-FR" sz="2000" b="1" dirty="0">
            <a:latin typeface="Segoe Print" pitchFamily="2" charset="0"/>
          </a:endParaRPr>
        </a:p>
      </dgm:t>
    </dgm:pt>
    <dgm:pt modelId="{05D958E6-21C3-4F3D-BE3B-1C0334ADF922}" type="parTrans" cxnId="{49124E88-66C6-4483-9F0E-36831668C016}">
      <dgm:prSet/>
      <dgm:spPr/>
      <dgm:t>
        <a:bodyPr/>
        <a:lstStyle/>
        <a:p>
          <a:endParaRPr lang="fr-FR" dirty="0"/>
        </a:p>
      </dgm:t>
    </dgm:pt>
    <dgm:pt modelId="{4054F1D9-26D7-456D-A09D-44A47CDBB6BC}" type="sibTrans" cxnId="{49124E88-66C6-4483-9F0E-36831668C016}">
      <dgm:prSet/>
      <dgm:spPr/>
      <dgm:t>
        <a:bodyPr/>
        <a:lstStyle/>
        <a:p>
          <a:endParaRPr lang="fr-FR"/>
        </a:p>
      </dgm:t>
    </dgm:pt>
    <dgm:pt modelId="{0A4E6866-C153-4113-B14D-281D4C95353D}">
      <dgm:prSet phldrT="[Texte]" custT="1"/>
      <dgm:spPr/>
      <dgm:t>
        <a:bodyPr/>
        <a:lstStyle/>
        <a:p>
          <a:r>
            <a:rPr lang="fr-FR" sz="2000" b="1" dirty="0" smtClean="0">
              <a:latin typeface="Segoe Print" pitchFamily="2" charset="0"/>
            </a:rPr>
            <a:t>LV1</a:t>
          </a:r>
          <a:r>
            <a:rPr lang="fr-FR" sz="2000" b="1" dirty="0" smtClean="0"/>
            <a:t> : </a:t>
          </a:r>
          <a:r>
            <a:rPr lang="fr-FR" sz="2000" b="1" dirty="0" smtClean="0">
              <a:latin typeface="Segoe Print" pitchFamily="2" charset="0"/>
            </a:rPr>
            <a:t>Anglais</a:t>
          </a:r>
          <a:endParaRPr lang="fr-FR" sz="2000" b="1" dirty="0">
            <a:latin typeface="Segoe Print" pitchFamily="2" charset="0"/>
          </a:endParaRPr>
        </a:p>
      </dgm:t>
    </dgm:pt>
    <dgm:pt modelId="{DA3CE289-CC16-4D5F-936E-0B8244EE7BC6}" type="parTrans" cxnId="{04168AB0-535E-48C8-ABFA-474E92D8237E}">
      <dgm:prSet/>
      <dgm:spPr/>
      <dgm:t>
        <a:bodyPr/>
        <a:lstStyle/>
        <a:p>
          <a:endParaRPr lang="fr-FR" dirty="0"/>
        </a:p>
      </dgm:t>
    </dgm:pt>
    <dgm:pt modelId="{8B8BFC53-56F2-456F-8584-50D22C0040B5}" type="sibTrans" cxnId="{04168AB0-535E-48C8-ABFA-474E92D8237E}">
      <dgm:prSet/>
      <dgm:spPr/>
      <dgm:t>
        <a:bodyPr/>
        <a:lstStyle/>
        <a:p>
          <a:endParaRPr lang="fr-FR"/>
        </a:p>
      </dgm:t>
    </dgm:pt>
    <dgm:pt modelId="{C57C9A86-FC88-43F8-BD97-AC6598416E78}" type="pres">
      <dgm:prSet presAssocID="{D15C0114-32D6-42E0-85E2-CAFA1F760B6A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B855540A-6CA8-499F-B536-91822585463F}" type="pres">
      <dgm:prSet presAssocID="{1BDF62BD-2BC3-4385-A08B-6BF7BC66C972}" presName="centerShape" presStyleLbl="node0" presStyleIdx="0" presStyleCnt="1" custScaleX="255908" custScaleY="84099" custLinFactNeighborX="4587" custLinFactNeighborY="-270"/>
      <dgm:spPr/>
      <dgm:t>
        <a:bodyPr/>
        <a:lstStyle/>
        <a:p>
          <a:endParaRPr lang="fr-FR"/>
        </a:p>
      </dgm:t>
    </dgm:pt>
    <dgm:pt modelId="{DCC1B255-4D18-4135-8ED6-02503A057E0F}" type="pres">
      <dgm:prSet presAssocID="{D2B99C9D-44D2-4AB6-B742-9B6D2234E63D}" presName="parTrans" presStyleLbl="sibTrans2D1" presStyleIdx="0" presStyleCnt="4"/>
      <dgm:spPr/>
      <dgm:t>
        <a:bodyPr/>
        <a:lstStyle/>
        <a:p>
          <a:endParaRPr lang="fr-FR"/>
        </a:p>
      </dgm:t>
    </dgm:pt>
    <dgm:pt modelId="{ED61CB94-B973-459C-B1AC-2B3F416D2A3F}" type="pres">
      <dgm:prSet presAssocID="{D2B99C9D-44D2-4AB6-B742-9B6D2234E63D}" presName="connectorText" presStyleLbl="sibTrans2D1" presStyleIdx="0" presStyleCnt="4"/>
      <dgm:spPr/>
      <dgm:t>
        <a:bodyPr/>
        <a:lstStyle/>
        <a:p>
          <a:endParaRPr lang="fr-FR"/>
        </a:p>
      </dgm:t>
    </dgm:pt>
    <dgm:pt modelId="{4CB1688C-4A1E-461A-898D-7913BA81B1E5}" type="pres">
      <dgm:prSet presAssocID="{E1502083-2B9B-4A0C-9184-09415F920887}" presName="node" presStyleLbl="node1" presStyleIdx="0" presStyleCnt="4" custScaleX="195112" custScaleY="100953" custRadScaleRad="100715" custRadScaleInc="8599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577C53B-9DE5-4E2B-ABF1-B5F2CB1DFBFC}" type="pres">
      <dgm:prSet presAssocID="{F990B776-0989-4607-ACAC-3BABED368B74}" presName="parTrans" presStyleLbl="sibTrans2D1" presStyleIdx="1" presStyleCnt="4"/>
      <dgm:spPr/>
      <dgm:t>
        <a:bodyPr/>
        <a:lstStyle/>
        <a:p>
          <a:endParaRPr lang="fr-FR"/>
        </a:p>
      </dgm:t>
    </dgm:pt>
    <dgm:pt modelId="{4219C92E-6C9D-43B5-A78D-5E92E4312D7E}" type="pres">
      <dgm:prSet presAssocID="{F990B776-0989-4607-ACAC-3BABED368B74}" presName="connectorText" presStyleLbl="sibTrans2D1" presStyleIdx="1" presStyleCnt="4"/>
      <dgm:spPr/>
      <dgm:t>
        <a:bodyPr/>
        <a:lstStyle/>
        <a:p>
          <a:endParaRPr lang="fr-FR"/>
        </a:p>
      </dgm:t>
    </dgm:pt>
    <dgm:pt modelId="{361E68DE-EA78-4963-A7DE-CF720C19B31C}" type="pres">
      <dgm:prSet presAssocID="{48F4F7FC-0F63-49DF-BA6D-F8C34D05AF2C}" presName="node" presStyleLbl="node1" presStyleIdx="1" presStyleCnt="4" custRadScaleRad="180412" custRadScaleInc="76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00FB5C2-B3B8-4EA2-9432-D5AF19F49E7D}" type="pres">
      <dgm:prSet presAssocID="{05D958E6-21C3-4F3D-BE3B-1C0334ADF922}" presName="parTrans" presStyleLbl="sibTrans2D1" presStyleIdx="2" presStyleCnt="4"/>
      <dgm:spPr/>
      <dgm:t>
        <a:bodyPr/>
        <a:lstStyle/>
        <a:p>
          <a:endParaRPr lang="fr-FR"/>
        </a:p>
      </dgm:t>
    </dgm:pt>
    <dgm:pt modelId="{2BDF74AC-FB6E-4147-8972-E63B6DFC84BF}" type="pres">
      <dgm:prSet presAssocID="{05D958E6-21C3-4F3D-BE3B-1C0334ADF922}" presName="connectorText" presStyleLbl="sibTrans2D1" presStyleIdx="2" presStyleCnt="4"/>
      <dgm:spPr/>
      <dgm:t>
        <a:bodyPr/>
        <a:lstStyle/>
        <a:p>
          <a:endParaRPr lang="fr-FR"/>
        </a:p>
      </dgm:t>
    </dgm:pt>
    <dgm:pt modelId="{5F743E08-A612-4FC4-94F5-516F7B5BA94F}" type="pres">
      <dgm:prSet presAssocID="{493413F0-34E0-43E6-B4A9-C6AE8DAAAF50}" presName="node" presStyleLbl="node1" presStyleIdx="2" presStyleCnt="4" custScaleX="142199" custRadScaleRad="100057" custRadScaleInc="-1326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FD66B87-95E9-49D3-B1C5-1DAD3459177A}" type="pres">
      <dgm:prSet presAssocID="{DA3CE289-CC16-4D5F-936E-0B8244EE7BC6}" presName="parTrans" presStyleLbl="sibTrans2D1" presStyleIdx="3" presStyleCnt="4"/>
      <dgm:spPr/>
      <dgm:t>
        <a:bodyPr/>
        <a:lstStyle/>
        <a:p>
          <a:endParaRPr lang="fr-FR"/>
        </a:p>
      </dgm:t>
    </dgm:pt>
    <dgm:pt modelId="{0F86B42B-F330-42F6-B84F-81FA6EFAED3A}" type="pres">
      <dgm:prSet presAssocID="{DA3CE289-CC16-4D5F-936E-0B8244EE7BC6}" presName="connectorText" presStyleLbl="sibTrans2D1" presStyleIdx="3" presStyleCnt="4"/>
      <dgm:spPr/>
      <dgm:t>
        <a:bodyPr/>
        <a:lstStyle/>
        <a:p>
          <a:endParaRPr lang="fr-FR"/>
        </a:p>
      </dgm:t>
    </dgm:pt>
    <dgm:pt modelId="{A32A9716-FF32-4BF7-83CB-34EAED001C57}" type="pres">
      <dgm:prSet presAssocID="{0A4E6866-C153-4113-B14D-281D4C95353D}" presName="node" presStyleLbl="node1" presStyleIdx="3" presStyleCnt="4" custScaleX="124011" custScaleY="121281" custRadScaleRad="183136" custRadScaleInc="225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C8880A77-5269-4F64-BA9F-39C1418ACBF9}" type="presOf" srcId="{1BDF62BD-2BC3-4385-A08B-6BF7BC66C972}" destId="{B855540A-6CA8-499F-B536-91822585463F}" srcOrd="0" destOrd="0" presId="urn:microsoft.com/office/officeart/2005/8/layout/radial5"/>
    <dgm:cxn modelId="{B45A3163-CBB6-4863-B98A-219DF4127EB1}" srcId="{1BDF62BD-2BC3-4385-A08B-6BF7BC66C972}" destId="{48F4F7FC-0F63-49DF-BA6D-F8C34D05AF2C}" srcOrd="1" destOrd="0" parTransId="{F990B776-0989-4607-ACAC-3BABED368B74}" sibTransId="{9EDCBB8B-5BFD-4F2A-B3D6-1E1E73841797}"/>
    <dgm:cxn modelId="{904598E6-7743-4781-B8F4-D2896775EA83}" type="presOf" srcId="{48F4F7FC-0F63-49DF-BA6D-F8C34D05AF2C}" destId="{361E68DE-EA78-4963-A7DE-CF720C19B31C}" srcOrd="0" destOrd="0" presId="urn:microsoft.com/office/officeart/2005/8/layout/radial5"/>
    <dgm:cxn modelId="{04168AB0-535E-48C8-ABFA-474E92D8237E}" srcId="{1BDF62BD-2BC3-4385-A08B-6BF7BC66C972}" destId="{0A4E6866-C153-4113-B14D-281D4C95353D}" srcOrd="3" destOrd="0" parTransId="{DA3CE289-CC16-4D5F-936E-0B8244EE7BC6}" sibTransId="{8B8BFC53-56F2-456F-8584-50D22C0040B5}"/>
    <dgm:cxn modelId="{E03754D3-4AEB-433C-8ACA-DE04A9A33727}" srcId="{D15C0114-32D6-42E0-85E2-CAFA1F760B6A}" destId="{1BDF62BD-2BC3-4385-A08B-6BF7BC66C972}" srcOrd="0" destOrd="0" parTransId="{4F768A88-FFA7-4C4D-BA00-43238ACAEB9A}" sibTransId="{91D7C887-895E-4A23-8915-E4C6ECB0B5E4}"/>
    <dgm:cxn modelId="{B7833C96-FE14-45E6-BC9C-86D56CB99ABF}" type="presOf" srcId="{D2B99C9D-44D2-4AB6-B742-9B6D2234E63D}" destId="{ED61CB94-B973-459C-B1AC-2B3F416D2A3F}" srcOrd="1" destOrd="0" presId="urn:microsoft.com/office/officeart/2005/8/layout/radial5"/>
    <dgm:cxn modelId="{302BE94D-7479-46BA-845E-F0B572D1EC30}" type="presOf" srcId="{05D958E6-21C3-4F3D-BE3B-1C0334ADF922}" destId="{2BDF74AC-FB6E-4147-8972-E63B6DFC84BF}" srcOrd="1" destOrd="0" presId="urn:microsoft.com/office/officeart/2005/8/layout/radial5"/>
    <dgm:cxn modelId="{30DB4B5F-54DE-42B5-BD8B-847CA2079D9E}" type="presOf" srcId="{E1502083-2B9B-4A0C-9184-09415F920887}" destId="{4CB1688C-4A1E-461A-898D-7913BA81B1E5}" srcOrd="0" destOrd="0" presId="urn:microsoft.com/office/officeart/2005/8/layout/radial5"/>
    <dgm:cxn modelId="{52C7E62B-E61B-49AD-9D4F-51426C6442EC}" type="presOf" srcId="{DA3CE289-CC16-4D5F-936E-0B8244EE7BC6}" destId="{EFD66B87-95E9-49D3-B1C5-1DAD3459177A}" srcOrd="0" destOrd="0" presId="urn:microsoft.com/office/officeart/2005/8/layout/radial5"/>
    <dgm:cxn modelId="{C5F84B90-EBF3-4C2F-8C6E-7E68A91F3D90}" type="presOf" srcId="{D15C0114-32D6-42E0-85E2-CAFA1F760B6A}" destId="{C57C9A86-FC88-43F8-BD97-AC6598416E78}" srcOrd="0" destOrd="0" presId="urn:microsoft.com/office/officeart/2005/8/layout/radial5"/>
    <dgm:cxn modelId="{533B171D-3F42-49C5-BF3F-04832D6EB735}" type="presOf" srcId="{F990B776-0989-4607-ACAC-3BABED368B74}" destId="{4219C92E-6C9D-43B5-A78D-5E92E4312D7E}" srcOrd="1" destOrd="0" presId="urn:microsoft.com/office/officeart/2005/8/layout/radial5"/>
    <dgm:cxn modelId="{5C9CA40B-F3E8-43FA-94BD-8F6215631876}" type="presOf" srcId="{D2B99C9D-44D2-4AB6-B742-9B6D2234E63D}" destId="{DCC1B255-4D18-4135-8ED6-02503A057E0F}" srcOrd="0" destOrd="0" presId="urn:microsoft.com/office/officeart/2005/8/layout/radial5"/>
    <dgm:cxn modelId="{D65A6A9D-26D4-4B91-837F-BAB3A89ED616}" type="presOf" srcId="{493413F0-34E0-43E6-B4A9-C6AE8DAAAF50}" destId="{5F743E08-A612-4FC4-94F5-516F7B5BA94F}" srcOrd="0" destOrd="0" presId="urn:microsoft.com/office/officeart/2005/8/layout/radial5"/>
    <dgm:cxn modelId="{62DBE870-80F7-41B8-883B-EA2C4279BB51}" type="presOf" srcId="{F990B776-0989-4607-ACAC-3BABED368B74}" destId="{B577C53B-9DE5-4E2B-ABF1-B5F2CB1DFBFC}" srcOrd="0" destOrd="0" presId="urn:microsoft.com/office/officeart/2005/8/layout/radial5"/>
    <dgm:cxn modelId="{49124E88-66C6-4483-9F0E-36831668C016}" srcId="{1BDF62BD-2BC3-4385-A08B-6BF7BC66C972}" destId="{493413F0-34E0-43E6-B4A9-C6AE8DAAAF50}" srcOrd="2" destOrd="0" parTransId="{05D958E6-21C3-4F3D-BE3B-1C0334ADF922}" sibTransId="{4054F1D9-26D7-456D-A09D-44A47CDBB6BC}"/>
    <dgm:cxn modelId="{F1F1FB22-5541-478C-BB06-A29CAF1F46B7}" type="presOf" srcId="{0A4E6866-C153-4113-B14D-281D4C95353D}" destId="{A32A9716-FF32-4BF7-83CB-34EAED001C57}" srcOrd="0" destOrd="0" presId="urn:microsoft.com/office/officeart/2005/8/layout/radial5"/>
    <dgm:cxn modelId="{2FEC4438-289B-409B-B8D3-016DAFF3C4CA}" type="presOf" srcId="{05D958E6-21C3-4F3D-BE3B-1C0334ADF922}" destId="{500FB5C2-B3B8-4EA2-9432-D5AF19F49E7D}" srcOrd="0" destOrd="0" presId="urn:microsoft.com/office/officeart/2005/8/layout/radial5"/>
    <dgm:cxn modelId="{71E136C8-CB2E-4406-B16C-437C5F0FDB35}" type="presOf" srcId="{DA3CE289-CC16-4D5F-936E-0B8244EE7BC6}" destId="{0F86B42B-F330-42F6-B84F-81FA6EFAED3A}" srcOrd="1" destOrd="0" presId="urn:microsoft.com/office/officeart/2005/8/layout/radial5"/>
    <dgm:cxn modelId="{0A38C0E7-F87F-4A7B-AF3B-CAD3204B41B3}" srcId="{1BDF62BD-2BC3-4385-A08B-6BF7BC66C972}" destId="{E1502083-2B9B-4A0C-9184-09415F920887}" srcOrd="0" destOrd="0" parTransId="{D2B99C9D-44D2-4AB6-B742-9B6D2234E63D}" sibTransId="{DA65ECA4-D2F3-4430-B623-F17EEB6545F3}"/>
    <dgm:cxn modelId="{D7B9F1EA-1A01-4401-9905-9F96E09CF97D}" type="presParOf" srcId="{C57C9A86-FC88-43F8-BD97-AC6598416E78}" destId="{B855540A-6CA8-499F-B536-91822585463F}" srcOrd="0" destOrd="0" presId="urn:microsoft.com/office/officeart/2005/8/layout/radial5"/>
    <dgm:cxn modelId="{065C0158-0B29-4DAA-8299-59C46A4AAB23}" type="presParOf" srcId="{C57C9A86-FC88-43F8-BD97-AC6598416E78}" destId="{DCC1B255-4D18-4135-8ED6-02503A057E0F}" srcOrd="1" destOrd="0" presId="urn:microsoft.com/office/officeart/2005/8/layout/radial5"/>
    <dgm:cxn modelId="{B72FAB09-3A5A-4F7A-84B8-CD6A727C898F}" type="presParOf" srcId="{DCC1B255-4D18-4135-8ED6-02503A057E0F}" destId="{ED61CB94-B973-459C-B1AC-2B3F416D2A3F}" srcOrd="0" destOrd="0" presId="urn:microsoft.com/office/officeart/2005/8/layout/radial5"/>
    <dgm:cxn modelId="{CEA40777-FC18-40F6-BB6D-17B5CD188467}" type="presParOf" srcId="{C57C9A86-FC88-43F8-BD97-AC6598416E78}" destId="{4CB1688C-4A1E-461A-898D-7913BA81B1E5}" srcOrd="2" destOrd="0" presId="urn:microsoft.com/office/officeart/2005/8/layout/radial5"/>
    <dgm:cxn modelId="{F4086075-FA66-4442-985B-4981BE7A0D74}" type="presParOf" srcId="{C57C9A86-FC88-43F8-BD97-AC6598416E78}" destId="{B577C53B-9DE5-4E2B-ABF1-B5F2CB1DFBFC}" srcOrd="3" destOrd="0" presId="urn:microsoft.com/office/officeart/2005/8/layout/radial5"/>
    <dgm:cxn modelId="{127D76A7-3107-4BB0-B355-8F4E3EC1A1BA}" type="presParOf" srcId="{B577C53B-9DE5-4E2B-ABF1-B5F2CB1DFBFC}" destId="{4219C92E-6C9D-43B5-A78D-5E92E4312D7E}" srcOrd="0" destOrd="0" presId="urn:microsoft.com/office/officeart/2005/8/layout/radial5"/>
    <dgm:cxn modelId="{A88A3C55-E6CA-40FF-A140-A924C2F993C9}" type="presParOf" srcId="{C57C9A86-FC88-43F8-BD97-AC6598416E78}" destId="{361E68DE-EA78-4963-A7DE-CF720C19B31C}" srcOrd="4" destOrd="0" presId="urn:microsoft.com/office/officeart/2005/8/layout/radial5"/>
    <dgm:cxn modelId="{D8DDFAB0-A14C-47CE-AA91-92F7BC2DB2D1}" type="presParOf" srcId="{C57C9A86-FC88-43F8-BD97-AC6598416E78}" destId="{500FB5C2-B3B8-4EA2-9432-D5AF19F49E7D}" srcOrd="5" destOrd="0" presId="urn:microsoft.com/office/officeart/2005/8/layout/radial5"/>
    <dgm:cxn modelId="{DF1A56C3-E578-4C98-B1D1-883D95FE752B}" type="presParOf" srcId="{500FB5C2-B3B8-4EA2-9432-D5AF19F49E7D}" destId="{2BDF74AC-FB6E-4147-8972-E63B6DFC84BF}" srcOrd="0" destOrd="0" presId="urn:microsoft.com/office/officeart/2005/8/layout/radial5"/>
    <dgm:cxn modelId="{95D1B367-FD4E-4229-9869-12F4DFE58002}" type="presParOf" srcId="{C57C9A86-FC88-43F8-BD97-AC6598416E78}" destId="{5F743E08-A612-4FC4-94F5-516F7B5BA94F}" srcOrd="6" destOrd="0" presId="urn:microsoft.com/office/officeart/2005/8/layout/radial5"/>
    <dgm:cxn modelId="{B43B0A8D-E426-4599-8F3B-2D681E99EF5C}" type="presParOf" srcId="{C57C9A86-FC88-43F8-BD97-AC6598416E78}" destId="{EFD66B87-95E9-49D3-B1C5-1DAD3459177A}" srcOrd="7" destOrd="0" presId="urn:microsoft.com/office/officeart/2005/8/layout/radial5"/>
    <dgm:cxn modelId="{77EFEB74-D0A9-4A60-B215-BABCA9FBFF19}" type="presParOf" srcId="{EFD66B87-95E9-49D3-B1C5-1DAD3459177A}" destId="{0F86B42B-F330-42F6-B84F-81FA6EFAED3A}" srcOrd="0" destOrd="0" presId="urn:microsoft.com/office/officeart/2005/8/layout/radial5"/>
    <dgm:cxn modelId="{AD0F8605-6890-4C02-872C-64428F3A1D36}" type="presParOf" srcId="{C57C9A86-FC88-43F8-BD97-AC6598416E78}" destId="{A32A9716-FF32-4BF7-83CB-34EAED001C57}" srcOrd="8" destOrd="0" presId="urn:microsoft.com/office/officeart/2005/8/layout/radial5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1EFDA6A-7871-440E-8BE2-5B29E14A4EAD}" type="doc">
      <dgm:prSet loTypeId="urn:microsoft.com/office/officeart/2005/8/layout/funnel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A2DD13D7-3ED3-4838-9387-B4B6C14B05C0}">
      <dgm:prSet phldrT="[Texte]" custT="1"/>
      <dgm:spPr/>
      <dgm:t>
        <a:bodyPr/>
        <a:lstStyle/>
        <a:p>
          <a:r>
            <a:rPr lang="fr-FR" sz="2400" b="1" dirty="0" smtClean="0">
              <a:latin typeface="Segoe Print" pitchFamily="2" charset="0"/>
            </a:rPr>
            <a:t>GRH</a:t>
          </a:r>
          <a:endParaRPr lang="fr-FR" sz="2400" b="1" dirty="0">
            <a:latin typeface="Segoe Print" pitchFamily="2" charset="0"/>
          </a:endParaRPr>
        </a:p>
      </dgm:t>
    </dgm:pt>
    <dgm:pt modelId="{51109A6E-338D-4FA8-AFD4-23AB30E8E953}" type="parTrans" cxnId="{E21E6221-12E9-4DF6-BE86-EE1EB6699F35}">
      <dgm:prSet/>
      <dgm:spPr/>
      <dgm:t>
        <a:bodyPr/>
        <a:lstStyle/>
        <a:p>
          <a:endParaRPr lang="fr-FR"/>
        </a:p>
      </dgm:t>
    </dgm:pt>
    <dgm:pt modelId="{F25AA247-BD34-467A-A929-3C8CA343803D}" type="sibTrans" cxnId="{E21E6221-12E9-4DF6-BE86-EE1EB6699F35}">
      <dgm:prSet/>
      <dgm:spPr/>
      <dgm:t>
        <a:bodyPr/>
        <a:lstStyle/>
        <a:p>
          <a:endParaRPr lang="fr-FR"/>
        </a:p>
      </dgm:t>
    </dgm:pt>
    <dgm:pt modelId="{77E1F60C-78CF-421A-B2DB-291CDC572578}">
      <dgm:prSet phldrT="[Texte]" custT="1"/>
      <dgm:spPr/>
      <dgm:t>
        <a:bodyPr/>
        <a:lstStyle/>
        <a:p>
          <a:r>
            <a:rPr lang="fr-FR" sz="2200" b="1" dirty="0" smtClean="0">
              <a:latin typeface="Segoe Print" pitchFamily="2" charset="0"/>
            </a:rPr>
            <a:t>GESTION DES RISQUES</a:t>
          </a:r>
          <a:endParaRPr lang="fr-FR" sz="2200" b="1" dirty="0">
            <a:latin typeface="Segoe Print" pitchFamily="2" charset="0"/>
          </a:endParaRPr>
        </a:p>
      </dgm:t>
    </dgm:pt>
    <dgm:pt modelId="{F5182EDF-E402-4FC4-83A7-D97CAD3B6A5C}" type="parTrans" cxnId="{35ED4E4A-53B6-436F-ACF6-B585CD9220A4}">
      <dgm:prSet/>
      <dgm:spPr/>
      <dgm:t>
        <a:bodyPr/>
        <a:lstStyle/>
        <a:p>
          <a:endParaRPr lang="fr-FR"/>
        </a:p>
      </dgm:t>
    </dgm:pt>
    <dgm:pt modelId="{ADCF9D72-CF5A-46D9-9858-971CEC0B625F}" type="sibTrans" cxnId="{35ED4E4A-53B6-436F-ACF6-B585CD9220A4}">
      <dgm:prSet/>
      <dgm:spPr/>
      <dgm:t>
        <a:bodyPr/>
        <a:lstStyle/>
        <a:p>
          <a:endParaRPr lang="fr-FR"/>
        </a:p>
      </dgm:t>
    </dgm:pt>
    <dgm:pt modelId="{A8F1D50D-5A8B-4A87-9E04-9ED9682797CE}">
      <dgm:prSet phldrT="[Texte]" custT="1"/>
      <dgm:spPr/>
      <dgm:t>
        <a:bodyPr/>
        <a:lstStyle/>
        <a:p>
          <a:r>
            <a:rPr lang="fr-FR" sz="2400" b="1" dirty="0" smtClean="0">
              <a:latin typeface="Segoe Print" pitchFamily="2" charset="0"/>
            </a:rPr>
            <a:t>GRCF</a:t>
          </a:r>
          <a:endParaRPr lang="fr-FR" sz="2400" b="1" dirty="0">
            <a:latin typeface="Segoe Print" pitchFamily="2" charset="0"/>
          </a:endParaRPr>
        </a:p>
      </dgm:t>
    </dgm:pt>
    <dgm:pt modelId="{A719C131-47ED-4AD7-905A-0FF1333C4A9B}" type="parTrans" cxnId="{D1527007-B1C8-4312-BD04-F258E7CE4832}">
      <dgm:prSet/>
      <dgm:spPr/>
      <dgm:t>
        <a:bodyPr/>
        <a:lstStyle/>
        <a:p>
          <a:endParaRPr lang="fr-FR"/>
        </a:p>
      </dgm:t>
    </dgm:pt>
    <dgm:pt modelId="{D26E0531-38A6-40D3-B2D0-5DF8B0037CA2}" type="sibTrans" cxnId="{D1527007-B1C8-4312-BD04-F258E7CE4832}">
      <dgm:prSet/>
      <dgm:spPr/>
      <dgm:t>
        <a:bodyPr/>
        <a:lstStyle/>
        <a:p>
          <a:endParaRPr lang="fr-FR"/>
        </a:p>
      </dgm:t>
    </dgm:pt>
    <dgm:pt modelId="{57119E3E-CC03-461E-B754-360B69C9E2AD}">
      <dgm:prSet phldrT="[Texte]" custT="1"/>
      <dgm:spPr/>
      <dgm:t>
        <a:bodyPr/>
        <a:lstStyle/>
        <a:p>
          <a:pPr algn="ctr"/>
          <a:r>
            <a:rPr lang="fr-FR" sz="2400" dirty="0" smtClean="0">
              <a:latin typeface="Segoe Print" pitchFamily="2" charset="0"/>
            </a:rPr>
            <a:t>     </a:t>
          </a:r>
          <a:r>
            <a:rPr lang="fr-FR" sz="2400" b="1" dirty="0" smtClean="0">
              <a:latin typeface="Segoe Print" pitchFamily="2" charset="0"/>
            </a:rPr>
            <a:t>COMMUNICATION</a:t>
          </a:r>
          <a:endParaRPr lang="fr-FR" sz="2400" b="1" dirty="0">
            <a:latin typeface="Segoe Print" pitchFamily="2" charset="0"/>
          </a:endParaRPr>
        </a:p>
      </dgm:t>
    </dgm:pt>
    <dgm:pt modelId="{41DDFABE-BD51-4394-BF8C-49C99C7D511A}" type="parTrans" cxnId="{6293E330-87E2-4FA4-BD7C-1F86061247E8}">
      <dgm:prSet/>
      <dgm:spPr/>
      <dgm:t>
        <a:bodyPr/>
        <a:lstStyle/>
        <a:p>
          <a:endParaRPr lang="fr-FR"/>
        </a:p>
      </dgm:t>
    </dgm:pt>
    <dgm:pt modelId="{7FDDCD21-4937-432E-A249-E0F07A03DA6C}" type="sibTrans" cxnId="{6293E330-87E2-4FA4-BD7C-1F86061247E8}">
      <dgm:prSet/>
      <dgm:spPr/>
      <dgm:t>
        <a:bodyPr/>
        <a:lstStyle/>
        <a:p>
          <a:endParaRPr lang="fr-FR"/>
        </a:p>
      </dgm:t>
    </dgm:pt>
    <dgm:pt modelId="{B997FEE8-B90F-416B-A8E0-05D6CCE15A7B}" type="pres">
      <dgm:prSet presAssocID="{01EFDA6A-7871-440E-8BE2-5B29E14A4EAD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BB79AB6E-73B9-46E9-B47C-A0ABD89C883A}" type="pres">
      <dgm:prSet presAssocID="{01EFDA6A-7871-440E-8BE2-5B29E14A4EAD}" presName="ellipse" presStyleLbl="trBgShp" presStyleIdx="0" presStyleCnt="1" custScaleX="78939" custScaleY="52119" custLinFactY="100000" custLinFactNeighborX="14254" custLinFactNeighborY="161613"/>
      <dgm:spPr/>
    </dgm:pt>
    <dgm:pt modelId="{A5D6E86F-4CFF-4B1F-BB6A-980C1D6D5FCF}" type="pres">
      <dgm:prSet presAssocID="{01EFDA6A-7871-440E-8BE2-5B29E14A4EAD}" presName="arrow1" presStyleLbl="fgShp" presStyleIdx="0" presStyleCnt="1" custScaleX="90286" custScaleY="102741" custLinFactNeighborX="69194" custLinFactNeighborY="-21674"/>
      <dgm:spPr/>
    </dgm:pt>
    <dgm:pt modelId="{81860EAB-F8C9-4BC5-ADC5-6C46042269C1}" type="pres">
      <dgm:prSet presAssocID="{01EFDA6A-7871-440E-8BE2-5B29E14A4EAD}" presName="rectangle" presStyleLbl="revTx" presStyleIdx="0" presStyleCnt="1" custScaleX="79270" custScaleY="32880" custLinFactNeighborX="18809" custLinFactNeighborY="-23288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5F8ED85-4BD4-4A13-86A9-DD75AC3C16B1}" type="pres">
      <dgm:prSet presAssocID="{77E1F60C-78CF-421A-B2DB-291CDC572578}" presName="item1" presStyleLbl="node1" presStyleIdx="0" presStyleCnt="3" custScaleX="96283" custScaleY="56796" custLinFactY="-13378" custLinFactNeighborX="-99303" custLinFactNeighborY="-10000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0D3C122-F3EE-4AEC-AE9F-97939667E1A1}" type="pres">
      <dgm:prSet presAssocID="{A8F1D50D-5A8B-4A87-9E04-9ED9682797CE}" presName="item2" presStyleLbl="node1" presStyleIdx="1" presStyleCnt="3" custScaleX="135861" custScaleY="80578" custLinFactNeighborX="93318" custLinFactNeighborY="-4754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9044DDF-E3EB-4558-B2F3-B06ACF425984}" type="pres">
      <dgm:prSet presAssocID="{57119E3E-CC03-461E-B754-360B69C9E2AD}" presName="item3" presStyleLbl="node1" presStyleIdx="2" presStyleCnt="3" custScaleX="101367" custScaleY="52434" custLinFactX="19205" custLinFactNeighborX="100000" custLinFactNeighborY="-1686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230E5CC-6792-4512-9253-0C6CC9D28AB1}" type="pres">
      <dgm:prSet presAssocID="{01EFDA6A-7871-440E-8BE2-5B29E14A4EAD}" presName="funnel" presStyleLbl="trAlignAcc1" presStyleIdx="0" presStyleCnt="1" custScaleX="133374" custScaleY="103928" custLinFactNeighborX="11493" custLinFactNeighborY="-1955"/>
      <dgm:spPr/>
    </dgm:pt>
  </dgm:ptLst>
  <dgm:cxnLst>
    <dgm:cxn modelId="{E0ACFC9E-9DBE-464F-A3F4-B5F731BEB4D9}" type="presOf" srcId="{A2DD13D7-3ED3-4838-9387-B4B6C14B05C0}" destId="{B9044DDF-E3EB-4558-B2F3-B06ACF425984}" srcOrd="0" destOrd="0" presId="urn:microsoft.com/office/officeart/2005/8/layout/funnel1"/>
    <dgm:cxn modelId="{E21E6221-12E9-4DF6-BE86-EE1EB6699F35}" srcId="{01EFDA6A-7871-440E-8BE2-5B29E14A4EAD}" destId="{A2DD13D7-3ED3-4838-9387-B4B6C14B05C0}" srcOrd="0" destOrd="0" parTransId="{51109A6E-338D-4FA8-AFD4-23AB30E8E953}" sibTransId="{F25AA247-BD34-467A-A929-3C8CA343803D}"/>
    <dgm:cxn modelId="{6293E330-87E2-4FA4-BD7C-1F86061247E8}" srcId="{01EFDA6A-7871-440E-8BE2-5B29E14A4EAD}" destId="{57119E3E-CC03-461E-B754-360B69C9E2AD}" srcOrd="3" destOrd="0" parTransId="{41DDFABE-BD51-4394-BF8C-49C99C7D511A}" sibTransId="{7FDDCD21-4937-432E-A249-E0F07A03DA6C}"/>
    <dgm:cxn modelId="{D1527007-B1C8-4312-BD04-F258E7CE4832}" srcId="{01EFDA6A-7871-440E-8BE2-5B29E14A4EAD}" destId="{A8F1D50D-5A8B-4A87-9E04-9ED9682797CE}" srcOrd="2" destOrd="0" parTransId="{A719C131-47ED-4AD7-905A-0FF1333C4A9B}" sibTransId="{D26E0531-38A6-40D3-B2D0-5DF8B0037CA2}"/>
    <dgm:cxn modelId="{35ED4E4A-53B6-436F-ACF6-B585CD9220A4}" srcId="{01EFDA6A-7871-440E-8BE2-5B29E14A4EAD}" destId="{77E1F60C-78CF-421A-B2DB-291CDC572578}" srcOrd="1" destOrd="0" parTransId="{F5182EDF-E402-4FC4-83A7-D97CAD3B6A5C}" sibTransId="{ADCF9D72-CF5A-46D9-9858-971CEC0B625F}"/>
    <dgm:cxn modelId="{07F92306-C7F3-452A-81C7-0112557363DC}" type="presOf" srcId="{01EFDA6A-7871-440E-8BE2-5B29E14A4EAD}" destId="{B997FEE8-B90F-416B-A8E0-05D6CCE15A7B}" srcOrd="0" destOrd="0" presId="urn:microsoft.com/office/officeart/2005/8/layout/funnel1"/>
    <dgm:cxn modelId="{F2A4523C-7EB0-40A8-B12F-FBBC2E852F0D}" type="presOf" srcId="{77E1F60C-78CF-421A-B2DB-291CDC572578}" destId="{A0D3C122-F3EE-4AEC-AE9F-97939667E1A1}" srcOrd="0" destOrd="0" presId="urn:microsoft.com/office/officeart/2005/8/layout/funnel1"/>
    <dgm:cxn modelId="{B49ABACA-9552-4D62-8889-83B90EF05F3A}" type="presOf" srcId="{A8F1D50D-5A8B-4A87-9E04-9ED9682797CE}" destId="{B5F8ED85-4BD4-4A13-86A9-DD75AC3C16B1}" srcOrd="0" destOrd="0" presId="urn:microsoft.com/office/officeart/2005/8/layout/funnel1"/>
    <dgm:cxn modelId="{38A4F081-AD4C-4BE0-BE67-5B02743A684C}" type="presOf" srcId="{57119E3E-CC03-461E-B754-360B69C9E2AD}" destId="{81860EAB-F8C9-4BC5-ADC5-6C46042269C1}" srcOrd="0" destOrd="0" presId="urn:microsoft.com/office/officeart/2005/8/layout/funnel1"/>
    <dgm:cxn modelId="{4FCFE869-16B5-46EA-8D5A-60A8D0038C88}" type="presParOf" srcId="{B997FEE8-B90F-416B-A8E0-05D6CCE15A7B}" destId="{BB79AB6E-73B9-46E9-B47C-A0ABD89C883A}" srcOrd="0" destOrd="0" presId="urn:microsoft.com/office/officeart/2005/8/layout/funnel1"/>
    <dgm:cxn modelId="{CEDD08F9-604B-466E-8E8C-FA6EC55AE4B1}" type="presParOf" srcId="{B997FEE8-B90F-416B-A8E0-05D6CCE15A7B}" destId="{A5D6E86F-4CFF-4B1F-BB6A-980C1D6D5FCF}" srcOrd="1" destOrd="0" presId="urn:microsoft.com/office/officeart/2005/8/layout/funnel1"/>
    <dgm:cxn modelId="{EE676571-2186-4EEB-A27C-201CB17515DC}" type="presParOf" srcId="{B997FEE8-B90F-416B-A8E0-05D6CCE15A7B}" destId="{81860EAB-F8C9-4BC5-ADC5-6C46042269C1}" srcOrd="2" destOrd="0" presId="urn:microsoft.com/office/officeart/2005/8/layout/funnel1"/>
    <dgm:cxn modelId="{FC78A93A-3100-45CF-85F9-5088183CC9D9}" type="presParOf" srcId="{B997FEE8-B90F-416B-A8E0-05D6CCE15A7B}" destId="{B5F8ED85-4BD4-4A13-86A9-DD75AC3C16B1}" srcOrd="3" destOrd="0" presId="urn:microsoft.com/office/officeart/2005/8/layout/funnel1"/>
    <dgm:cxn modelId="{FEE76336-837A-4E74-86AA-2182090CF9B3}" type="presParOf" srcId="{B997FEE8-B90F-416B-A8E0-05D6CCE15A7B}" destId="{A0D3C122-F3EE-4AEC-AE9F-97939667E1A1}" srcOrd="4" destOrd="0" presId="urn:microsoft.com/office/officeart/2005/8/layout/funnel1"/>
    <dgm:cxn modelId="{98B88958-DBE6-4A12-AE2A-DB29AB6BB6A9}" type="presParOf" srcId="{B997FEE8-B90F-416B-A8E0-05D6CCE15A7B}" destId="{B9044DDF-E3EB-4558-B2F3-B06ACF425984}" srcOrd="5" destOrd="0" presId="urn:microsoft.com/office/officeart/2005/8/layout/funnel1"/>
    <dgm:cxn modelId="{226DEC65-048D-4BC9-8D75-9097F504594F}" type="presParOf" srcId="{B997FEE8-B90F-416B-A8E0-05D6CCE15A7B}" destId="{6230E5CC-6792-4512-9253-0C6CC9D28AB1}" srcOrd="6" destOrd="0" presId="urn:microsoft.com/office/officeart/2005/8/layout/funnel1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855540A-6CA8-499F-B536-91822585463F}">
      <dsp:nvSpPr>
        <dsp:cNvPr id="0" name=""/>
        <dsp:cNvSpPr/>
      </dsp:nvSpPr>
      <dsp:spPr>
        <a:xfrm>
          <a:off x="2685257" y="2124077"/>
          <a:ext cx="3677447" cy="12085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 smtClean="0">
              <a:latin typeface="Segoe Print" pitchFamily="2" charset="0"/>
            </a:rPr>
            <a:t>ENSEIGNEMENT</a:t>
          </a:r>
          <a:r>
            <a:rPr lang="fr-FR" sz="2000" b="1" kern="1200" dirty="0" smtClean="0"/>
            <a:t> </a:t>
          </a:r>
          <a:r>
            <a:rPr lang="fr-FR" sz="2000" b="1" kern="1200" dirty="0" smtClean="0">
              <a:latin typeface="Segoe Print" pitchFamily="2" charset="0"/>
            </a:rPr>
            <a:t>GENERAL</a:t>
          </a:r>
          <a:endParaRPr lang="fr-FR" sz="2000" b="1" kern="1200" dirty="0">
            <a:latin typeface="Segoe Print" pitchFamily="2" charset="0"/>
          </a:endParaRPr>
        </a:p>
      </dsp:txBody>
      <dsp:txXfrm>
        <a:off x="2685257" y="2124077"/>
        <a:ext cx="3677447" cy="1208518"/>
      </dsp:txXfrm>
    </dsp:sp>
    <dsp:sp modelId="{DCC1B255-4D18-4135-8ED6-02503A057E0F}">
      <dsp:nvSpPr>
        <dsp:cNvPr id="0" name=""/>
        <dsp:cNvSpPr/>
      </dsp:nvSpPr>
      <dsp:spPr>
        <a:xfrm rot="16117848">
          <a:off x="4323049" y="1552886"/>
          <a:ext cx="357351" cy="48858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200" kern="1200" dirty="0"/>
        </a:p>
      </dsp:txBody>
      <dsp:txXfrm rot="16117848">
        <a:off x="4323049" y="1552886"/>
        <a:ext cx="357351" cy="488586"/>
      </dsp:txXfrm>
    </dsp:sp>
    <dsp:sp modelId="{4CB1688C-4A1E-461A-898D-7913BA81B1E5}">
      <dsp:nvSpPr>
        <dsp:cNvPr id="0" name=""/>
        <dsp:cNvSpPr/>
      </dsp:nvSpPr>
      <dsp:spPr>
        <a:xfrm>
          <a:off x="3074193" y="-617"/>
          <a:ext cx="2803797" cy="145071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 smtClean="0">
              <a:latin typeface="Segoe Print" pitchFamily="2" charset="0"/>
            </a:rPr>
            <a:t>CULTURE</a:t>
          </a:r>
          <a:r>
            <a:rPr lang="fr-FR" sz="2000" b="1" kern="1200" dirty="0" smtClean="0"/>
            <a:t> </a:t>
          </a:r>
          <a:r>
            <a:rPr lang="fr-FR" sz="2000" b="1" kern="1200" dirty="0" smtClean="0">
              <a:latin typeface="Segoe Print" pitchFamily="2" charset="0"/>
            </a:rPr>
            <a:t>GENERALE</a:t>
          </a:r>
          <a:r>
            <a:rPr lang="fr-FR" sz="2000" b="1" kern="1200" dirty="0" smtClean="0"/>
            <a:t> </a:t>
          </a:r>
          <a:r>
            <a:rPr lang="fr-FR" sz="2000" b="1" kern="1200" dirty="0" smtClean="0">
              <a:latin typeface="Segoe Print" pitchFamily="2" charset="0"/>
            </a:rPr>
            <a:t>ET EXPRESSION</a:t>
          </a:r>
          <a:endParaRPr lang="fr-FR" sz="2000" b="1" kern="1200" dirty="0">
            <a:latin typeface="Segoe Print" pitchFamily="2" charset="0"/>
          </a:endParaRPr>
        </a:p>
      </dsp:txBody>
      <dsp:txXfrm>
        <a:off x="3074193" y="-617"/>
        <a:ext cx="2803797" cy="1450714"/>
      </dsp:txXfrm>
    </dsp:sp>
    <dsp:sp modelId="{B577C53B-9DE5-4E2B-ABF1-B5F2CB1DFBFC}">
      <dsp:nvSpPr>
        <dsp:cNvPr id="0" name=""/>
        <dsp:cNvSpPr/>
      </dsp:nvSpPr>
      <dsp:spPr>
        <a:xfrm rot="34371">
          <a:off x="6517382" y="2505848"/>
          <a:ext cx="374722" cy="48858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200" kern="1200" dirty="0"/>
        </a:p>
      </dsp:txBody>
      <dsp:txXfrm rot="34371">
        <a:off x="6517382" y="2505848"/>
        <a:ext cx="374722" cy="488586"/>
      </dsp:txXfrm>
    </dsp:sp>
    <dsp:sp modelId="{361E68DE-EA78-4963-A7DE-CF720C19B31C}">
      <dsp:nvSpPr>
        <dsp:cNvPr id="0" name=""/>
        <dsp:cNvSpPr/>
      </dsp:nvSpPr>
      <dsp:spPr>
        <a:xfrm>
          <a:off x="7068805" y="2042456"/>
          <a:ext cx="1437019" cy="143701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 smtClean="0">
              <a:latin typeface="Segoe Print" pitchFamily="2" charset="0"/>
            </a:rPr>
            <a:t>CEJM</a:t>
          </a:r>
          <a:endParaRPr lang="fr-FR" sz="2000" b="1" kern="1200" dirty="0">
            <a:latin typeface="Segoe Print" pitchFamily="2" charset="0"/>
          </a:endParaRPr>
        </a:p>
      </dsp:txBody>
      <dsp:txXfrm>
        <a:off x="7068805" y="2042456"/>
        <a:ext cx="1437019" cy="1437019"/>
      </dsp:txXfrm>
    </dsp:sp>
    <dsp:sp modelId="{500FB5C2-B3B8-4EA2-9432-D5AF19F49E7D}">
      <dsp:nvSpPr>
        <dsp:cNvPr id="0" name=""/>
        <dsp:cNvSpPr/>
      </dsp:nvSpPr>
      <dsp:spPr>
        <a:xfrm rot="5357747">
          <a:off x="4351922" y="3424325"/>
          <a:ext cx="367232" cy="48858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200" kern="1200" dirty="0"/>
        </a:p>
      </dsp:txBody>
      <dsp:txXfrm rot="5357747">
        <a:off x="4351922" y="3424325"/>
        <a:ext cx="367232" cy="488586"/>
      </dsp:txXfrm>
    </dsp:sp>
    <dsp:sp modelId="{5F743E08-A612-4FC4-94F5-516F7B5BA94F}">
      <dsp:nvSpPr>
        <dsp:cNvPr id="0" name=""/>
        <dsp:cNvSpPr/>
      </dsp:nvSpPr>
      <dsp:spPr>
        <a:xfrm>
          <a:off x="3527042" y="4025403"/>
          <a:ext cx="2043427" cy="143701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 smtClean="0">
              <a:latin typeface="Segoe Print" pitchFamily="2" charset="0"/>
            </a:rPr>
            <a:t>CEJMA</a:t>
          </a:r>
          <a:endParaRPr lang="fr-FR" sz="2000" b="1" kern="1200" dirty="0">
            <a:latin typeface="Segoe Print" pitchFamily="2" charset="0"/>
          </a:endParaRPr>
        </a:p>
      </dsp:txBody>
      <dsp:txXfrm>
        <a:off x="3527042" y="4025403"/>
        <a:ext cx="2043427" cy="1437019"/>
      </dsp:txXfrm>
    </dsp:sp>
    <dsp:sp modelId="{EFD66B87-95E9-49D3-B1C5-1DAD3459177A}">
      <dsp:nvSpPr>
        <dsp:cNvPr id="0" name=""/>
        <dsp:cNvSpPr/>
      </dsp:nvSpPr>
      <dsp:spPr>
        <a:xfrm rot="10851418">
          <a:off x="2008231" y="2450001"/>
          <a:ext cx="479810" cy="48858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200" kern="1200" dirty="0"/>
        </a:p>
      </dsp:txBody>
      <dsp:txXfrm rot="10851418">
        <a:off x="2008231" y="2450001"/>
        <a:ext cx="479810" cy="488586"/>
      </dsp:txXfrm>
    </dsp:sp>
    <dsp:sp modelId="{A32A9716-FF32-4BF7-83CB-34EAED001C57}">
      <dsp:nvSpPr>
        <dsp:cNvPr id="0" name=""/>
        <dsp:cNvSpPr/>
      </dsp:nvSpPr>
      <dsp:spPr>
        <a:xfrm>
          <a:off x="0" y="1802579"/>
          <a:ext cx="1782061" cy="17428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 smtClean="0">
              <a:latin typeface="Segoe Print" pitchFamily="2" charset="0"/>
            </a:rPr>
            <a:t>LV1</a:t>
          </a:r>
          <a:r>
            <a:rPr lang="fr-FR" sz="2000" b="1" kern="1200" dirty="0" smtClean="0"/>
            <a:t> : </a:t>
          </a:r>
          <a:r>
            <a:rPr lang="fr-FR" sz="2000" b="1" kern="1200" dirty="0" smtClean="0">
              <a:latin typeface="Segoe Print" pitchFamily="2" charset="0"/>
            </a:rPr>
            <a:t>Anglais</a:t>
          </a:r>
          <a:endParaRPr lang="fr-FR" sz="2000" b="1" kern="1200" dirty="0">
            <a:latin typeface="Segoe Print" pitchFamily="2" charset="0"/>
          </a:endParaRPr>
        </a:p>
      </dsp:txBody>
      <dsp:txXfrm>
        <a:off x="0" y="1802579"/>
        <a:ext cx="1782061" cy="1742831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B79AB6E-73B9-46E9-B47C-A0ABD89C883A}">
      <dsp:nvSpPr>
        <dsp:cNvPr id="0" name=""/>
        <dsp:cNvSpPr/>
      </dsp:nvSpPr>
      <dsp:spPr>
        <a:xfrm>
          <a:off x="2903872" y="4843932"/>
          <a:ext cx="3609670" cy="827675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D6E86F-4CFF-4B1F-BB6A-980C1D6D5FCF}">
      <dsp:nvSpPr>
        <dsp:cNvPr id="0" name=""/>
        <dsp:cNvSpPr/>
      </dsp:nvSpPr>
      <dsp:spPr>
        <a:xfrm>
          <a:off x="4277137" y="4205735"/>
          <a:ext cx="800104" cy="582706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860EAB-F8C9-4BC5-ADC5-6C46042269C1}">
      <dsp:nvSpPr>
        <dsp:cNvPr id="0" name=""/>
        <dsp:cNvSpPr/>
      </dsp:nvSpPr>
      <dsp:spPr>
        <a:xfrm>
          <a:off x="3178123" y="4899398"/>
          <a:ext cx="3371912" cy="3496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>
              <a:latin typeface="Segoe Print" pitchFamily="2" charset="0"/>
            </a:rPr>
            <a:t>     </a:t>
          </a:r>
          <a:r>
            <a:rPr lang="fr-FR" sz="2400" b="1" kern="1200" dirty="0" smtClean="0">
              <a:latin typeface="Segoe Print" pitchFamily="2" charset="0"/>
            </a:rPr>
            <a:t>COMMUNICATION</a:t>
          </a:r>
          <a:endParaRPr lang="fr-FR" sz="2400" b="1" kern="1200" dirty="0">
            <a:latin typeface="Segoe Print" pitchFamily="2" charset="0"/>
          </a:endParaRPr>
        </a:p>
      </dsp:txBody>
      <dsp:txXfrm>
        <a:off x="3178123" y="4899398"/>
        <a:ext cx="3371912" cy="349654"/>
      </dsp:txXfrm>
    </dsp:sp>
    <dsp:sp modelId="{B5F8ED85-4BD4-4A13-86A9-DD75AC3C16B1}">
      <dsp:nvSpPr>
        <dsp:cNvPr id="0" name=""/>
        <dsp:cNvSpPr/>
      </dsp:nvSpPr>
      <dsp:spPr>
        <a:xfrm>
          <a:off x="1878657" y="694581"/>
          <a:ext cx="1535848" cy="90597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b="1" kern="1200" dirty="0" smtClean="0">
              <a:latin typeface="Segoe Print" pitchFamily="2" charset="0"/>
            </a:rPr>
            <a:t>GRCF</a:t>
          </a:r>
          <a:endParaRPr lang="fr-FR" sz="2400" b="1" kern="1200" dirty="0">
            <a:latin typeface="Segoe Print" pitchFamily="2" charset="0"/>
          </a:endParaRPr>
        </a:p>
      </dsp:txBody>
      <dsp:txXfrm>
        <a:off x="1878657" y="694581"/>
        <a:ext cx="1535848" cy="905975"/>
      </dsp:txXfrm>
    </dsp:sp>
    <dsp:sp modelId="{A0D3C122-F3EE-4AEC-AE9F-97939667E1A1}">
      <dsp:nvSpPr>
        <dsp:cNvPr id="0" name=""/>
        <dsp:cNvSpPr/>
      </dsp:nvSpPr>
      <dsp:spPr>
        <a:xfrm>
          <a:off x="3494158" y="358370"/>
          <a:ext cx="2167172" cy="12853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b="1" kern="1200" dirty="0" smtClean="0">
              <a:latin typeface="Segoe Print" pitchFamily="2" charset="0"/>
            </a:rPr>
            <a:t>GESTION DES RISQUES</a:t>
          </a:r>
          <a:endParaRPr lang="fr-FR" sz="2200" b="1" kern="1200" dirty="0">
            <a:latin typeface="Segoe Print" pitchFamily="2" charset="0"/>
          </a:endParaRPr>
        </a:p>
      </dsp:txBody>
      <dsp:txXfrm>
        <a:off x="3494158" y="358370"/>
        <a:ext cx="2167172" cy="1285331"/>
      </dsp:txXfrm>
    </dsp:sp>
    <dsp:sp modelId="{B9044DDF-E3EB-4558-B2F3-B06ACF425984}">
      <dsp:nvSpPr>
        <dsp:cNvPr id="0" name=""/>
        <dsp:cNvSpPr/>
      </dsp:nvSpPr>
      <dsp:spPr>
        <a:xfrm>
          <a:off x="5812793" y="686526"/>
          <a:ext cx="1616945" cy="8363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b="1" kern="1200" dirty="0" smtClean="0">
              <a:latin typeface="Segoe Print" pitchFamily="2" charset="0"/>
            </a:rPr>
            <a:t>GRH</a:t>
          </a:r>
          <a:endParaRPr lang="fr-FR" sz="2400" b="1" kern="1200" dirty="0">
            <a:latin typeface="Segoe Print" pitchFamily="2" charset="0"/>
          </a:endParaRPr>
        </a:p>
      </dsp:txBody>
      <dsp:txXfrm>
        <a:off x="5812793" y="686526"/>
        <a:ext cx="1616945" cy="836395"/>
      </dsp:txXfrm>
    </dsp:sp>
    <dsp:sp modelId="{6230E5CC-6792-4512-9253-0C6CC9D28AB1}">
      <dsp:nvSpPr>
        <dsp:cNvPr id="0" name=""/>
        <dsp:cNvSpPr/>
      </dsp:nvSpPr>
      <dsp:spPr>
        <a:xfrm>
          <a:off x="1324911" y="97287"/>
          <a:ext cx="6618894" cy="4126072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 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D5BDD98-1DD8-4A62-ACBE-7B42D7F7964C}" type="datetime1">
              <a:rPr lang="fr-FR" smtClean="0"/>
              <a:pPr rtl="0"/>
              <a:t>13/01/2021</a:t>
            </a:fld>
            <a:endParaRPr lang="fr-FR" dirty="0"/>
          </a:p>
        </p:txBody>
      </p:sp>
      <p:sp>
        <p:nvSpPr>
          <p:cNvPr id="4" name="Espace réservé du pied de page 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 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3A36C10-A9D4-4995-9BAF-95FBD77A724B}" type="slidenum">
              <a:rPr lang="fr-FR" smtClean="0"/>
              <a:pPr rtl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250921828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 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0A438FC-7519-4FEE-9160-9BDC047A3078}" type="datetime1">
              <a:rPr lang="fr-FR" noProof="0" smtClean="0"/>
              <a:pPr rtl="0"/>
              <a:t>13/01/2021</a:t>
            </a:fld>
            <a:endParaRPr lang="fr-FR" noProof="0" dirty="0"/>
          </a:p>
        </p:txBody>
      </p:sp>
      <p:sp>
        <p:nvSpPr>
          <p:cNvPr id="4" name="Espace réservé de l'image des diapositives 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not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 dirty="0"/>
              <a:t>Modifiez les styles du texte du masque</a:t>
            </a:r>
          </a:p>
          <a:p>
            <a:pPr lvl="1" rtl="0"/>
            <a:r>
              <a:rPr lang="fr-FR" noProof="0" dirty="0"/>
              <a:t>Deuxième niveau</a:t>
            </a:r>
          </a:p>
          <a:p>
            <a:pPr lvl="2" rtl="0"/>
            <a:r>
              <a:rPr lang="fr-FR" noProof="0" dirty="0"/>
              <a:t>Troisième niveau</a:t>
            </a:r>
          </a:p>
          <a:p>
            <a:pPr lvl="3" rtl="0"/>
            <a:r>
              <a:rPr lang="fr-FR" noProof="0" dirty="0"/>
              <a:t>Quatrième niveau</a:t>
            </a:r>
          </a:p>
          <a:p>
            <a:pPr lvl="4" rtl="0"/>
            <a:r>
              <a:rPr lang="fr-FR" noProof="0" dirty="0"/>
              <a:t>Cinquième niveau</a:t>
            </a:r>
          </a:p>
        </p:txBody>
      </p:sp>
      <p:sp>
        <p:nvSpPr>
          <p:cNvPr id="6" name="Espace réservé du pied de page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3AEF9EC-8318-4FF6-847E-A85BBD2B7E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="" xmlns:p14="http://schemas.microsoft.com/office/powerpoint/2010/main" val="228319569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23AEF9EC-8318-4FF6-847E-A85BBD2B7E49}" type="slidenum">
              <a:rPr lang="fr-FR" smtClean="0"/>
              <a:pPr rtl="0"/>
              <a:t>1</a:t>
            </a:fld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6785545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23AEF9EC-8318-4FF6-847E-A85BBD2B7E49}" type="slidenum">
              <a:rPr lang="fr-FR" smtClean="0"/>
              <a:pPr rtl="0"/>
              <a:t>2</a:t>
            </a:fld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21152737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23AEF9EC-8318-4FF6-847E-A85BBD2B7E49}" type="slidenum">
              <a:rPr lang="fr-FR" smtClean="0"/>
              <a:pPr rtl="0"/>
              <a:t>3</a:t>
            </a:fld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42318828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23AEF9EC-8318-4FF6-847E-A85BBD2B7E49}" type="slidenum">
              <a:rPr lang="fr-FR" smtClean="0"/>
              <a:pPr rtl="0"/>
              <a:t>4</a:t>
            </a:fld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42318828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23AEF9EC-8318-4FF6-847E-A85BBD2B7E49}" type="slidenum">
              <a:rPr lang="fr-FR" smtClean="0"/>
              <a:pPr rtl="0"/>
              <a:t>5</a:t>
            </a:fld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21152737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23AEF9EC-8318-4FF6-847E-A85BBD2B7E49}" type="slidenum">
              <a:rPr lang="fr-FR" smtClean="0"/>
              <a:pPr rtl="0"/>
              <a:t>6</a:t>
            </a:fld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21152737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23AEF9EC-8318-4FF6-847E-A85BBD2B7E49}" type="slidenum">
              <a:rPr lang="fr-FR" smtClean="0"/>
              <a:pPr rtl="0"/>
              <a:t>7</a:t>
            </a:fld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21152737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23AEF9EC-8318-4FF6-847E-A85BBD2B7E49}" type="slidenum">
              <a:rPr lang="fr-FR" smtClean="0"/>
              <a:pPr rtl="0"/>
              <a:t>10</a:t>
            </a:fld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4286667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23AEF9EC-8318-4FF6-847E-A85BBD2B7E49}" type="slidenum">
              <a:rPr lang="fr-FR" smtClean="0"/>
              <a:pPr rtl="0"/>
              <a:t>11</a:t>
            </a:fld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6160194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23AEF9EC-8318-4FF6-847E-A85BBD2B7E49}" type="slidenum">
              <a:rPr lang="fr-FR" smtClean="0"/>
              <a:pPr rtl="0"/>
              <a:t>13</a:t>
            </a:fld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826718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09600" y="261254"/>
            <a:ext cx="8226490" cy="3083767"/>
          </a:xfrm>
        </p:spPr>
        <p:txBody>
          <a:bodyPr rtlCol="0"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 smtClean="0"/>
              <a:t>Cliquez pour modifier le style du titre</a:t>
            </a:r>
            <a:endParaRPr lang="fr-FR" noProof="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09600" y="3386585"/>
            <a:ext cx="8229600" cy="1371600"/>
          </a:xfrm>
        </p:spPr>
        <p:txBody>
          <a:bodyPr rtlCol="0"/>
          <a:lstStyle>
            <a:lvl1pPr marL="0" indent="0" algn="l">
              <a:spcBef>
                <a:spcPts val="1200"/>
              </a:spcBef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r-FR" noProof="0" smtClean="0"/>
              <a:t>Cliquez pour modifier le style des sous-titres du masque</a:t>
            </a:r>
            <a:endParaRPr lang="fr-FR" noProof="0" dirty="0"/>
          </a:p>
        </p:txBody>
      </p:sp>
    </p:spTree>
    <p:extLst>
      <p:ext uri="{BB962C8B-B14F-4D97-AF65-F5344CB8AC3E}">
        <p14:creationId xmlns=""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 smtClean="0"/>
              <a:t>Cliquez pour modifier le style du titre</a:t>
            </a:r>
            <a:endParaRPr lang="fr-FR" noProof="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fr-FR" noProof="0" smtClean="0"/>
              <a:t>Cliquez pour modifier les styles du texte du masque</a:t>
            </a:r>
          </a:p>
          <a:p>
            <a:pPr lvl="1" rtl="0"/>
            <a:r>
              <a:rPr lang="fr-FR" noProof="0" smtClean="0"/>
              <a:t>Deuxième niveau</a:t>
            </a:r>
          </a:p>
          <a:p>
            <a:pPr lvl="2" rtl="0"/>
            <a:r>
              <a:rPr lang="fr-FR" noProof="0" smtClean="0"/>
              <a:t>Troisième niveau</a:t>
            </a:r>
          </a:p>
          <a:p>
            <a:pPr lvl="3" rtl="0"/>
            <a:r>
              <a:rPr lang="fr-FR" noProof="0" smtClean="0"/>
              <a:t>Quatrième niveau</a:t>
            </a:r>
          </a:p>
          <a:p>
            <a:pPr lvl="4" rtl="0"/>
            <a:r>
              <a:rPr lang="fr-FR" noProof="0" smtClean="0"/>
              <a:t>Cinquième niveau</a:t>
            </a:r>
            <a:endParaRPr lang="fr-FR" noProof="0" dirty="0"/>
          </a:p>
        </p:txBody>
      </p:sp>
      <p:sp>
        <p:nvSpPr>
          <p:cNvPr id="5" name="Espace réservé du pied de page 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 dirty="0"/>
              <a:t>Ajouter un pied de page</a:t>
            </a:r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03AC38D-2CF1-4E8C-83A4-9EF8868C4868}" type="datetime1">
              <a:rPr lang="fr-FR" noProof="0" smtClean="0"/>
              <a:pPr rtl="0"/>
              <a:t>13/01/2021</a:t>
            </a:fld>
            <a:endParaRPr lang="fr-FR" noProof="0" dirty="0"/>
          </a:p>
        </p:txBody>
      </p:sp>
      <p:sp>
        <p:nvSpPr>
          <p:cNvPr id="6" name="Espace réservé du numéro de diapositive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=""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 1"/>
          <p:cNvSpPr>
            <a:spLocks noGrp="1"/>
          </p:cNvSpPr>
          <p:nvPr>
            <p:ph type="title"/>
          </p:nvPr>
        </p:nvSpPr>
        <p:spPr>
          <a:xfrm>
            <a:off x="612648" y="265176"/>
            <a:ext cx="8229600" cy="3081528"/>
          </a:xfrm>
        </p:spPr>
        <p:txBody>
          <a:bodyPr rtlCol="0" anchor="b">
            <a:normAutofit/>
          </a:bodyPr>
          <a:lstStyle>
            <a:lvl1pPr>
              <a:defRPr sz="5400"/>
            </a:lvl1pPr>
          </a:lstStyle>
          <a:p>
            <a:pPr rtl="0"/>
            <a:r>
              <a:rPr lang="fr-FR" noProof="0" smtClean="0"/>
              <a:t>Cliquez pour modifier le style du titre</a:t>
            </a:r>
            <a:endParaRPr lang="fr-FR" noProof="0" dirty="0"/>
          </a:p>
        </p:txBody>
      </p:sp>
      <p:sp>
        <p:nvSpPr>
          <p:cNvPr id="3" name="Espace réservé du texte 2"/>
          <p:cNvSpPr>
            <a:spLocks noGrp="1"/>
          </p:cNvSpPr>
          <p:nvPr>
            <p:ph type="body" idx="1"/>
          </p:nvPr>
        </p:nvSpPr>
        <p:spPr>
          <a:xfrm>
            <a:off x="612648" y="3388268"/>
            <a:ext cx="8229600" cy="1371600"/>
          </a:xfrm>
        </p:spPr>
        <p:txBody>
          <a:bodyPr rtlCol="0"/>
          <a:lstStyle>
            <a:lvl1pPr marL="0" indent="0">
              <a:spcBef>
                <a:spcPts val="1200"/>
              </a:spcBef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fr-FR" noProof="0" smtClean="0"/>
              <a:t>Cliquez pour modifier les styles du texte du masque</a:t>
            </a:r>
          </a:p>
        </p:txBody>
      </p:sp>
      <p:sp>
        <p:nvSpPr>
          <p:cNvPr id="5" name="Espace réservé du pied de page 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 dirty="0"/>
              <a:t>Ajouter un pied de page</a:t>
            </a:r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65B0B46-974E-4163-A2B7-50173B8495DB}" type="datetime1">
              <a:rPr lang="fr-FR" noProof="0" smtClean="0"/>
              <a:pPr rtl="0"/>
              <a:t>13/01/2021</a:t>
            </a:fld>
            <a:endParaRPr lang="fr-FR" noProof="0" dirty="0"/>
          </a:p>
        </p:txBody>
      </p:sp>
      <p:sp>
        <p:nvSpPr>
          <p:cNvPr id="6" name="Espace réservé du numéro de diapositive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="" xmlns:p14="http://schemas.microsoft.com/office/powerpoint/2010/main" val="350677804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 smtClean="0"/>
              <a:t>Cliquez pour modifier le style du titre</a:t>
            </a:r>
            <a:endParaRPr lang="fr-FR" noProof="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295401" y="1828800"/>
            <a:ext cx="4572000" cy="43481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fr-FR" noProof="0" smtClean="0"/>
              <a:t>Cliquez pour modifier les styles du texte du masque</a:t>
            </a:r>
          </a:p>
          <a:p>
            <a:pPr lvl="1" rtl="0"/>
            <a:r>
              <a:rPr lang="fr-FR" noProof="0" smtClean="0"/>
              <a:t>Deuxième niveau</a:t>
            </a:r>
          </a:p>
          <a:p>
            <a:pPr lvl="2" rtl="0"/>
            <a:r>
              <a:rPr lang="fr-FR" noProof="0" smtClean="0"/>
              <a:t>Troisième niveau</a:t>
            </a:r>
          </a:p>
          <a:p>
            <a:pPr lvl="3" rtl="0"/>
            <a:r>
              <a:rPr lang="fr-FR" noProof="0" smtClean="0"/>
              <a:t>Quatrième niveau</a:t>
            </a:r>
          </a:p>
          <a:p>
            <a:pPr lvl="4" rtl="0"/>
            <a:r>
              <a:rPr lang="fr-FR" noProof="0" smtClean="0"/>
              <a:t>Cinquième niveau</a:t>
            </a:r>
            <a:endParaRPr lang="fr-FR" noProof="0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24599" y="1828800"/>
            <a:ext cx="4572000" cy="43481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fr-FR" noProof="0" smtClean="0"/>
              <a:t>Cliquez pour modifier les styles du texte du masque</a:t>
            </a:r>
          </a:p>
          <a:p>
            <a:pPr lvl="1" rtl="0"/>
            <a:r>
              <a:rPr lang="fr-FR" noProof="0" smtClean="0"/>
              <a:t>Deuxième niveau</a:t>
            </a:r>
          </a:p>
          <a:p>
            <a:pPr lvl="2" rtl="0"/>
            <a:r>
              <a:rPr lang="fr-FR" noProof="0" smtClean="0"/>
              <a:t>Troisième niveau</a:t>
            </a:r>
          </a:p>
          <a:p>
            <a:pPr lvl="3" rtl="0"/>
            <a:r>
              <a:rPr lang="fr-FR" noProof="0" smtClean="0"/>
              <a:t>Quatrième niveau</a:t>
            </a:r>
          </a:p>
          <a:p>
            <a:pPr lvl="4" rtl="0"/>
            <a:r>
              <a:rPr lang="fr-FR" noProof="0" smtClean="0"/>
              <a:t>Cinquième niveau</a:t>
            </a:r>
            <a:endParaRPr lang="fr-FR" noProof="0" dirty="0"/>
          </a:p>
        </p:txBody>
      </p:sp>
      <p:sp>
        <p:nvSpPr>
          <p:cNvPr id="6" name="Espace réservé du pied de page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 dirty="0"/>
              <a:t>Ajouter un pied de page</a:t>
            </a:r>
          </a:p>
        </p:txBody>
      </p:sp>
      <p:sp>
        <p:nvSpPr>
          <p:cNvPr id="5" name="Espace réservé de la date 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14CD597-8C11-45A1-B8E8-E2AA8E08DA25}" type="datetime1">
              <a:rPr lang="fr-FR" noProof="0" smtClean="0"/>
              <a:pPr rtl="0"/>
              <a:t>13/01/2021</a:t>
            </a:fld>
            <a:endParaRPr lang="fr-FR" noProof="0" dirty="0"/>
          </a:p>
        </p:txBody>
      </p:sp>
      <p:sp>
        <p:nvSpPr>
          <p:cNvPr id="7" name="Espace réservé du numéro de diapositive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=""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 smtClean="0"/>
              <a:t>Cliquez pour modifier le style du titre</a:t>
            </a:r>
            <a:endParaRPr lang="fr-FR" noProof="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298448" y="1627258"/>
            <a:ext cx="4572000" cy="68580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298448" y="2373284"/>
            <a:ext cx="4572000" cy="384048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fr-FR" noProof="0" smtClean="0"/>
              <a:t>Cliquez pour modifier les styles du texte du masque</a:t>
            </a:r>
          </a:p>
          <a:p>
            <a:pPr lvl="1" rtl="0"/>
            <a:r>
              <a:rPr lang="fr-FR" noProof="0" smtClean="0"/>
              <a:t>Deuxième niveau</a:t>
            </a:r>
          </a:p>
          <a:p>
            <a:pPr lvl="2" rtl="0"/>
            <a:r>
              <a:rPr lang="fr-FR" noProof="0" smtClean="0"/>
              <a:t>Troisième niveau</a:t>
            </a:r>
          </a:p>
          <a:p>
            <a:pPr lvl="3" rtl="0"/>
            <a:r>
              <a:rPr lang="fr-FR" noProof="0" smtClean="0"/>
              <a:t>Quatrième niveau</a:t>
            </a:r>
          </a:p>
          <a:p>
            <a:pPr lvl="4" rtl="0"/>
            <a:r>
              <a:rPr lang="fr-FR" noProof="0" smtClean="0"/>
              <a:t>Cinquième niveau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27648" y="1627258"/>
            <a:ext cx="4572000" cy="68580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27648" y="2373284"/>
            <a:ext cx="4572000" cy="384048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fr-FR" noProof="0" smtClean="0"/>
              <a:t>Cliquez pour modifier les styles du texte du masque</a:t>
            </a:r>
          </a:p>
          <a:p>
            <a:pPr lvl="1" rtl="0"/>
            <a:r>
              <a:rPr lang="fr-FR" noProof="0" smtClean="0"/>
              <a:t>Deuxième niveau</a:t>
            </a:r>
          </a:p>
          <a:p>
            <a:pPr lvl="2" rtl="0"/>
            <a:r>
              <a:rPr lang="fr-FR" noProof="0" smtClean="0"/>
              <a:t>Troisième niveau</a:t>
            </a:r>
          </a:p>
          <a:p>
            <a:pPr lvl="3" rtl="0"/>
            <a:r>
              <a:rPr lang="fr-FR" noProof="0" smtClean="0"/>
              <a:t>Quatrième niveau</a:t>
            </a:r>
          </a:p>
          <a:p>
            <a:pPr lvl="4" rtl="0"/>
            <a:r>
              <a:rPr lang="fr-FR" noProof="0" smtClean="0"/>
              <a:t>Cinquième niveau</a:t>
            </a:r>
            <a:endParaRPr lang="fr-FR" noProof="0" dirty="0"/>
          </a:p>
        </p:txBody>
      </p:sp>
      <p:sp>
        <p:nvSpPr>
          <p:cNvPr id="8" name="Espace réservé du pied de page 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 dirty="0"/>
              <a:t>Ajouter un pied de page</a:t>
            </a:r>
          </a:p>
        </p:txBody>
      </p:sp>
      <p:sp>
        <p:nvSpPr>
          <p:cNvPr id="7" name="Espace réservé de la date 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E2FB064-1154-498D-B361-160538AD7087}" type="datetime1">
              <a:rPr lang="fr-FR" noProof="0" smtClean="0"/>
              <a:pPr rtl="0"/>
              <a:t>13/01/2021</a:t>
            </a:fld>
            <a:endParaRPr lang="fr-FR" noProof="0" dirty="0"/>
          </a:p>
        </p:txBody>
      </p:sp>
      <p:sp>
        <p:nvSpPr>
          <p:cNvPr id="9" name="Espace réservé du numéro de diapositive 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=""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 smtClean="0"/>
              <a:t>Cliquez pour modifier le style du titre</a:t>
            </a:r>
            <a:endParaRPr lang="fr-FR" noProof="0" dirty="0"/>
          </a:p>
        </p:txBody>
      </p:sp>
      <p:sp>
        <p:nvSpPr>
          <p:cNvPr id="4" name="Espace réservé du pied de page 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 dirty="0"/>
              <a:t>Ajouter un pied de page</a:t>
            </a:r>
          </a:p>
        </p:txBody>
      </p:sp>
      <p:sp>
        <p:nvSpPr>
          <p:cNvPr id="3" name="Espace réservé de la date 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3F67F20-A27B-42E3-97A4-4B013580047C}" type="datetime1">
              <a:rPr lang="fr-FR" noProof="0" smtClean="0"/>
              <a:pPr rtl="0"/>
              <a:t>13/01/2021</a:t>
            </a:fld>
            <a:endParaRPr lang="fr-FR" noProof="0" dirty="0"/>
          </a:p>
        </p:txBody>
      </p:sp>
      <p:sp>
        <p:nvSpPr>
          <p:cNvPr id="5" name="Espace réservé du numéro de diapositive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=""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 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 dirty="0"/>
              <a:t>Ajouter un pied de page</a:t>
            </a:r>
          </a:p>
        </p:txBody>
      </p:sp>
      <p:sp>
        <p:nvSpPr>
          <p:cNvPr id="2" name="Espace réservé de la date 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DFE37D5-A6FF-4444-B54D-FCBE77FED3BA}" type="datetime1">
              <a:rPr lang="fr-FR" noProof="0" smtClean="0"/>
              <a:pPr rtl="0"/>
              <a:t>13/01/2021</a:t>
            </a:fld>
            <a:endParaRPr lang="fr-FR" noProof="0" dirty="0"/>
          </a:p>
        </p:txBody>
      </p:sp>
      <p:sp>
        <p:nvSpPr>
          <p:cNvPr id="4" name="Espace réservé du numéro de diapositive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=""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7"/>
          <p:cNvSpPr/>
          <p:nvPr userDrawn="1"/>
        </p:nvSpPr>
        <p:spPr bwMode="hidden">
          <a:xfrm>
            <a:off x="0" y="0"/>
            <a:ext cx="7315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2" name="Titre 1"/>
          <p:cNvSpPr>
            <a:spLocks noGrp="1"/>
          </p:cNvSpPr>
          <p:nvPr>
            <p:ph type="title"/>
          </p:nvPr>
        </p:nvSpPr>
        <p:spPr>
          <a:xfrm>
            <a:off x="7979330" y="457200"/>
            <a:ext cx="3603070" cy="155448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 smtClean="0"/>
              <a:t>Cliquez pour modifier le style du titre</a:t>
            </a:r>
            <a:endParaRPr lang="fr-FR" noProof="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6490" y="685800"/>
            <a:ext cx="6102220" cy="54864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 smtClean="0"/>
              <a:t>Cliquez pour modifier les styles du texte du masque</a:t>
            </a:r>
          </a:p>
          <a:p>
            <a:pPr lvl="1" rtl="0"/>
            <a:r>
              <a:rPr lang="fr-FR" noProof="0" smtClean="0"/>
              <a:t>Deuxième niveau</a:t>
            </a:r>
          </a:p>
          <a:p>
            <a:pPr lvl="2" rtl="0"/>
            <a:r>
              <a:rPr lang="fr-FR" noProof="0" smtClean="0"/>
              <a:t>Troisième niveau</a:t>
            </a:r>
          </a:p>
          <a:p>
            <a:pPr lvl="3" rtl="0"/>
            <a:r>
              <a:rPr lang="fr-FR" noProof="0" smtClean="0"/>
              <a:t>Quatrième niveau</a:t>
            </a:r>
          </a:p>
          <a:p>
            <a:pPr lvl="4" rtl="0"/>
            <a:r>
              <a:rPr lang="fr-FR" noProof="0" smtClean="0"/>
              <a:t>Cinquième niveau</a:t>
            </a:r>
            <a:endParaRPr lang="fr-FR" noProof="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7979330" y="2101850"/>
            <a:ext cx="3603070" cy="1828800"/>
          </a:xfrm>
        </p:spPr>
        <p:txBody>
          <a:bodyPr rtlCol="0"/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 smtClean="0"/>
              <a:t>Cliquez pour modifier les styles du texte du masque</a:t>
            </a:r>
          </a:p>
        </p:txBody>
      </p:sp>
      <p:sp>
        <p:nvSpPr>
          <p:cNvPr id="6" name="Espace réservé du pied de page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 dirty="0"/>
              <a:t>Ajouter un pied de page</a:t>
            </a:r>
          </a:p>
        </p:txBody>
      </p:sp>
      <p:sp>
        <p:nvSpPr>
          <p:cNvPr id="5" name="Espace réservé de la date 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747054A-73C5-4730-B41A-9E5E45C9D6E0}" type="datetime1">
              <a:rPr lang="fr-FR" noProof="0" smtClean="0"/>
              <a:pPr rtl="0"/>
              <a:t>13/01/2021</a:t>
            </a:fld>
            <a:endParaRPr lang="fr-FR" noProof="0" dirty="0"/>
          </a:p>
        </p:txBody>
      </p:sp>
      <p:sp>
        <p:nvSpPr>
          <p:cNvPr id="7" name="Espace réservé du numéro de diapositive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=""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7"/>
          <p:cNvSpPr/>
          <p:nvPr/>
        </p:nvSpPr>
        <p:spPr bwMode="hidden">
          <a:xfrm>
            <a:off x="0" y="0"/>
            <a:ext cx="7315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982712" y="457200"/>
            <a:ext cx="3602736" cy="155448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 smtClean="0"/>
              <a:t>Cliquez pour modifier le style du titre</a:t>
            </a:r>
            <a:endParaRPr lang="fr-FR" noProof="0" dirty="0"/>
          </a:p>
        </p:txBody>
      </p:sp>
      <p:sp>
        <p:nvSpPr>
          <p:cNvPr id="3" name="Espace réservé d’image 2" descr="Espace réservé vide pour ajouter une image. Cliquez sur l’espace réservé et sélectionnez l’image à ajouter"/>
          <p:cNvSpPr>
            <a:spLocks noGrp="1"/>
          </p:cNvSpPr>
          <p:nvPr>
            <p:ph type="pic" idx="1"/>
          </p:nvPr>
        </p:nvSpPr>
        <p:spPr>
          <a:xfrm>
            <a:off x="0" y="-1"/>
            <a:ext cx="7315200" cy="6858000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 smtClean="0"/>
              <a:t>Cliquez sur l'icône pour ajouter une image</a:t>
            </a:r>
            <a:endParaRPr lang="fr-FR" noProof="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7982712" y="2101850"/>
            <a:ext cx="3602736" cy="1828800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 smtClean="0"/>
              <a:t>Cliquez pour modifier les styles du texte du masque</a:t>
            </a:r>
          </a:p>
        </p:txBody>
      </p:sp>
    </p:spTree>
    <p:extLst>
      <p:ext uri="{BB962C8B-B14F-4D97-AF65-F5344CB8AC3E}">
        <p14:creationId xmlns=""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 smtClean="0"/>
              <a:t>Cliquez pour modifier le style du titre</a:t>
            </a:r>
            <a:endParaRPr lang="fr-FR" noProof="0" dirty="0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fr-FR" noProof="0" smtClean="0"/>
              <a:t>Cliquez pour modifier les styles du texte du masque</a:t>
            </a:r>
          </a:p>
          <a:p>
            <a:pPr lvl="1" rtl="0"/>
            <a:r>
              <a:rPr lang="fr-FR" noProof="0" smtClean="0"/>
              <a:t>Deuxième niveau</a:t>
            </a:r>
          </a:p>
          <a:p>
            <a:pPr lvl="2" rtl="0"/>
            <a:r>
              <a:rPr lang="fr-FR" noProof="0" smtClean="0"/>
              <a:t>Troisième niveau</a:t>
            </a:r>
          </a:p>
          <a:p>
            <a:pPr lvl="3" rtl="0"/>
            <a:r>
              <a:rPr lang="fr-FR" noProof="0" smtClean="0"/>
              <a:t>Quatrième niveau</a:t>
            </a:r>
          </a:p>
          <a:p>
            <a:pPr lvl="4" rtl="0"/>
            <a:r>
              <a:rPr lang="fr-FR" noProof="0" smtClean="0"/>
              <a:t>Cinquième niveau</a:t>
            </a:r>
            <a:endParaRPr lang="fr-FR" noProof="0" dirty="0"/>
          </a:p>
        </p:txBody>
      </p:sp>
      <p:sp>
        <p:nvSpPr>
          <p:cNvPr id="5" name="Espace réservé du pied de page 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 dirty="0"/>
              <a:t>Ajouter un pied de page</a:t>
            </a:r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797B34A-87AE-4551-BA81-64A568712FD6}" type="datetime1">
              <a:rPr lang="fr-FR" noProof="0" smtClean="0"/>
              <a:pPr rtl="0"/>
              <a:t>13/01/2021</a:t>
            </a:fld>
            <a:endParaRPr lang="fr-FR" noProof="0" dirty="0"/>
          </a:p>
        </p:txBody>
      </p:sp>
      <p:sp>
        <p:nvSpPr>
          <p:cNvPr id="6" name="Espace réservé du numéro de diapositive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=""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 1"/>
          <p:cNvSpPr>
            <a:spLocks noGrp="1"/>
          </p:cNvSpPr>
          <p:nvPr>
            <p:ph type="title" orient="vert"/>
          </p:nvPr>
        </p:nvSpPr>
        <p:spPr>
          <a:xfrm>
            <a:off x="9250680" y="365125"/>
            <a:ext cx="1645920" cy="5811838"/>
          </a:xfrm>
        </p:spPr>
        <p:txBody>
          <a:bodyPr vert="eaVert" rtlCol="0"/>
          <a:lstStyle>
            <a:lvl1pPr>
              <a:defRPr/>
            </a:lvl1pPr>
          </a:lstStyle>
          <a:p>
            <a:pPr rtl="0"/>
            <a:r>
              <a:rPr lang="fr-FR" noProof="0" smtClean="0"/>
              <a:t>Cliquez pour modifier le style du titre</a:t>
            </a:r>
            <a:endParaRPr lang="fr-FR" noProof="0" dirty="0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295400" y="365125"/>
            <a:ext cx="7624664" cy="5811838"/>
          </a:xfrm>
        </p:spPr>
        <p:txBody>
          <a:bodyPr vert="eaVert" rtlCol="0"/>
          <a:lstStyle/>
          <a:p>
            <a:pPr lvl="0" rtl="0"/>
            <a:r>
              <a:rPr lang="fr-FR" noProof="0" smtClean="0"/>
              <a:t>Cliquez pour modifier les styles du texte du masque</a:t>
            </a:r>
          </a:p>
          <a:p>
            <a:pPr lvl="1" rtl="0"/>
            <a:r>
              <a:rPr lang="fr-FR" noProof="0" smtClean="0"/>
              <a:t>Deuxième niveau</a:t>
            </a:r>
          </a:p>
          <a:p>
            <a:pPr lvl="2" rtl="0"/>
            <a:r>
              <a:rPr lang="fr-FR" noProof="0" smtClean="0"/>
              <a:t>Troisième niveau</a:t>
            </a:r>
          </a:p>
          <a:p>
            <a:pPr lvl="3" rtl="0"/>
            <a:r>
              <a:rPr lang="fr-FR" noProof="0" smtClean="0"/>
              <a:t>Quatrième niveau</a:t>
            </a:r>
          </a:p>
          <a:p>
            <a:pPr lvl="4" rtl="0"/>
            <a:r>
              <a:rPr lang="fr-FR" noProof="0" smtClean="0"/>
              <a:t>Cinquième niveau</a:t>
            </a:r>
            <a:endParaRPr lang="fr-FR" noProof="0" dirty="0"/>
          </a:p>
        </p:txBody>
      </p:sp>
      <p:sp>
        <p:nvSpPr>
          <p:cNvPr id="5" name="Espace réservé du pied de page 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 dirty="0"/>
              <a:t>Ajouter un pied de page</a:t>
            </a:r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74F876D-7ED7-4DEF-8D41-A874DBAFFABE}" type="datetime1">
              <a:rPr lang="fr-FR" noProof="0" smtClean="0"/>
              <a:pPr rtl="0"/>
              <a:t>13/01/2021</a:t>
            </a:fld>
            <a:endParaRPr lang="fr-FR" noProof="0" dirty="0"/>
          </a:p>
        </p:txBody>
      </p:sp>
      <p:sp>
        <p:nvSpPr>
          <p:cNvPr id="6" name="Espace réservé du numéro de diapositive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=""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 1"/>
          <p:cNvSpPr>
            <a:spLocks noGrp="1"/>
          </p:cNvSpPr>
          <p:nvPr>
            <p:ph type="title"/>
          </p:nvPr>
        </p:nvSpPr>
        <p:spPr>
          <a:xfrm>
            <a:off x="1295400" y="362303"/>
            <a:ext cx="9601200" cy="106994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fr-FR" noProof="0" dirty="0"/>
              <a:t>Modifiez le style du titre</a:t>
            </a:r>
          </a:p>
        </p:txBody>
      </p:sp>
      <p:sp>
        <p:nvSpPr>
          <p:cNvPr id="3" name="Espace réservé du texte 2"/>
          <p:cNvSpPr>
            <a:spLocks noGrp="1"/>
          </p:cNvSpPr>
          <p:nvPr>
            <p:ph type="body" idx="1"/>
          </p:nvPr>
        </p:nvSpPr>
        <p:spPr>
          <a:xfrm>
            <a:off x="1295400" y="1828799"/>
            <a:ext cx="9601200" cy="4348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 dirty="0"/>
              <a:t>Modifiez les styles du texte du masque</a:t>
            </a:r>
          </a:p>
          <a:p>
            <a:pPr lvl="1" rtl="0"/>
            <a:r>
              <a:rPr lang="fr-FR" noProof="0" dirty="0"/>
              <a:t>Deuxième niveau</a:t>
            </a:r>
          </a:p>
          <a:p>
            <a:pPr lvl="2" rtl="0"/>
            <a:r>
              <a:rPr lang="fr-FR" noProof="0" dirty="0"/>
              <a:t>Troisième niveau</a:t>
            </a:r>
          </a:p>
          <a:p>
            <a:pPr lvl="3" rtl="0"/>
            <a:r>
              <a:rPr lang="fr-FR" noProof="0" dirty="0"/>
              <a:t>Quatrième niveau</a:t>
            </a:r>
          </a:p>
          <a:p>
            <a:pPr lvl="4" rtl="0"/>
            <a:r>
              <a:rPr lang="fr-FR" noProof="0" dirty="0"/>
              <a:t>Cinquième niveau</a:t>
            </a:r>
          </a:p>
        </p:txBody>
      </p:sp>
      <p:sp>
        <p:nvSpPr>
          <p:cNvPr id="5" name="Espace réservé du pied de page 4"/>
          <p:cNvSpPr>
            <a:spLocks noGrp="1"/>
          </p:cNvSpPr>
          <p:nvPr>
            <p:ph type="ftr" sz="quarter" idx="3"/>
          </p:nvPr>
        </p:nvSpPr>
        <p:spPr>
          <a:xfrm>
            <a:off x="609600" y="6385492"/>
            <a:ext cx="6099048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accent1"/>
                </a:solidFill>
              </a:defRPr>
            </a:lvl1pPr>
          </a:lstStyle>
          <a:p>
            <a:pPr rtl="0"/>
            <a:r>
              <a:rPr lang="fr-FR" noProof="0" dirty="0"/>
              <a:t>Ajouter un pied de page</a:t>
            </a:r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2"/>
          </p:nvPr>
        </p:nvSpPr>
        <p:spPr>
          <a:xfrm>
            <a:off x="9419253" y="6385492"/>
            <a:ext cx="982047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pPr rtl="0"/>
            <a:fld id="{5B51B995-0424-474B-9684-35C2C1D93573}" type="datetime1">
              <a:rPr lang="fr-FR" noProof="0" smtClean="0"/>
              <a:pPr rtl="0"/>
              <a:t>13/01/2021</a:t>
            </a:fld>
            <a:endParaRPr lang="fr-FR" noProof="0" dirty="0"/>
          </a:p>
        </p:txBody>
      </p:sp>
      <p:sp>
        <p:nvSpPr>
          <p:cNvPr id="6" name="Espace réservé du numéro de diapositive 5"/>
          <p:cNvSpPr>
            <a:spLocks noGrp="1"/>
          </p:cNvSpPr>
          <p:nvPr>
            <p:ph type="sldNum" sz="quarter" idx="4"/>
          </p:nvPr>
        </p:nvSpPr>
        <p:spPr>
          <a:xfrm>
            <a:off x="10753532" y="6385492"/>
            <a:ext cx="828868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pPr rtl="0"/>
            <a:fld id="{E31375A4-56A4-47D6-9801-1991572033F7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="" xmlns:p14="http://schemas.microsoft.com/office/powerpoint/2010/main" val="19432598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09600" y="261254"/>
            <a:ext cx="8226490" cy="2339071"/>
          </a:xfrm>
        </p:spPr>
        <p:txBody>
          <a:bodyPr rtlCol="0"/>
          <a:lstStyle/>
          <a:p>
            <a:pPr rtl="0"/>
            <a:r>
              <a:rPr lang="fr-FR" dirty="0" smtClean="0">
                <a:latin typeface="Segoe Print" pitchFamily="2" charset="0"/>
              </a:rPr>
              <a:t>BTS GPME</a:t>
            </a:r>
            <a:endParaRPr lang="fr-FR" dirty="0">
              <a:latin typeface="Segoe Print" pitchFamily="2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 fontScale="25000" lnSpcReduction="20000"/>
          </a:bodyPr>
          <a:lstStyle/>
          <a:p>
            <a:pPr rtl="0"/>
            <a:r>
              <a:rPr lang="fr-FR" sz="21600" b="1" dirty="0" smtClean="0">
                <a:latin typeface="Segoe Print" pitchFamily="2" charset="0"/>
              </a:rPr>
              <a:t>LYCEE VAN DONGEN</a:t>
            </a:r>
          </a:p>
          <a:p>
            <a:pPr rtl="0"/>
            <a:endParaRPr lang="fr-FR" sz="7300" b="1" dirty="0" smtClean="0">
              <a:latin typeface="Segoe Print" pitchFamily="2" charset="0"/>
            </a:endParaRPr>
          </a:p>
          <a:p>
            <a:pPr rtl="0"/>
            <a:r>
              <a:rPr lang="fr-FR" sz="12800" dirty="0" smtClean="0">
                <a:latin typeface="Segoe Print" pitchFamily="2" charset="0"/>
              </a:rPr>
              <a:t>LAGNY SUR MARNE</a:t>
            </a:r>
            <a:endParaRPr lang="fr-FR" sz="12800" dirty="0">
              <a:latin typeface="Segoe Print" pitchFamily="2" charset="0"/>
            </a:endParaRPr>
          </a:p>
        </p:txBody>
      </p:sp>
      <p:pic>
        <p:nvPicPr>
          <p:cNvPr id="25602" name="Picture 2" descr="Afficher l’image source"/>
          <p:cNvPicPr>
            <a:picLocks noChangeAspect="1" noChangeArrowheads="1"/>
          </p:cNvPicPr>
          <p:nvPr/>
        </p:nvPicPr>
        <p:blipFill>
          <a:blip r:embed="rId3">
            <a:lum/>
          </a:blip>
          <a:srcRect/>
          <a:stretch>
            <a:fillRect/>
          </a:stretch>
        </p:blipFill>
        <p:spPr bwMode="auto">
          <a:xfrm>
            <a:off x="9944101" y="4795515"/>
            <a:ext cx="1857374" cy="1805527"/>
          </a:xfrm>
          <a:prstGeom prst="rect">
            <a:avLst/>
          </a:prstGeom>
          <a:solidFill>
            <a:srgbClr val="00B050"/>
          </a:solidFill>
        </p:spPr>
      </p:pic>
    </p:spTree>
    <p:extLst>
      <p:ext uri="{BB962C8B-B14F-4D97-AF65-F5344CB8AC3E}">
        <p14:creationId xmlns="" xmlns:p14="http://schemas.microsoft.com/office/powerpoint/2010/main" val="105187814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 3"/>
          <p:cNvSpPr>
            <a:spLocks noGrp="1"/>
          </p:cNvSpPr>
          <p:nvPr>
            <p:ph type="title"/>
          </p:nvPr>
        </p:nvSpPr>
        <p:spPr>
          <a:xfrm>
            <a:off x="793629" y="819509"/>
            <a:ext cx="10569695" cy="5657491"/>
          </a:xfrm>
        </p:spPr>
        <p:txBody>
          <a:bodyPr rtlCol="0"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fr-FR" sz="4000" dirty="0" smtClean="0">
                <a:solidFill>
                  <a:schemeClr val="tx1"/>
                </a:solidFill>
                <a:latin typeface="Segoe Print" pitchFamily="2" charset="0"/>
              </a:rPr>
              <a:t/>
            </a:r>
            <a:br>
              <a:rPr lang="fr-FR" sz="4000" dirty="0" smtClean="0">
                <a:solidFill>
                  <a:schemeClr val="tx1"/>
                </a:solidFill>
                <a:latin typeface="Segoe Print" pitchFamily="2" charset="0"/>
              </a:rPr>
            </a:br>
            <a:r>
              <a:rPr lang="fr-FR" sz="4000" dirty="0" smtClean="0">
                <a:solidFill>
                  <a:schemeClr val="tx1"/>
                </a:solidFill>
                <a:latin typeface="Segoe Print" pitchFamily="2" charset="0"/>
              </a:rPr>
              <a:t>1- Enseignement</a:t>
            </a:r>
            <a:br>
              <a:rPr lang="fr-FR" sz="4000" dirty="0" smtClean="0">
                <a:solidFill>
                  <a:schemeClr val="tx1"/>
                </a:solidFill>
                <a:latin typeface="Segoe Print" pitchFamily="2" charset="0"/>
              </a:rPr>
            </a:br>
            <a:r>
              <a:rPr lang="fr-FR" sz="4000" dirty="0" smtClean="0">
                <a:solidFill>
                  <a:schemeClr val="tx1"/>
                </a:solidFill>
                <a:latin typeface="Segoe Print" pitchFamily="2" charset="0"/>
              </a:rPr>
              <a:t> 	</a:t>
            </a:r>
            <a:r>
              <a:rPr lang="fr-FR" sz="4000" dirty="0" smtClean="0">
                <a:solidFill>
                  <a:schemeClr val="tx1"/>
                </a:solidFill>
                <a:latin typeface="Segoe Print" pitchFamily="2" charset="0"/>
                <a:sym typeface="Wingdings"/>
              </a:rPr>
              <a:t> </a:t>
            </a:r>
            <a:r>
              <a:rPr lang="fr-FR" sz="4000" dirty="0" smtClean="0">
                <a:solidFill>
                  <a:schemeClr val="tx1"/>
                </a:solidFill>
                <a:latin typeface="Segoe Print" pitchFamily="2" charset="0"/>
              </a:rPr>
              <a:t>Enseignement général</a:t>
            </a:r>
            <a:br>
              <a:rPr lang="fr-FR" sz="4000" dirty="0" smtClean="0">
                <a:solidFill>
                  <a:schemeClr val="tx1"/>
                </a:solidFill>
                <a:latin typeface="Segoe Print" pitchFamily="2" charset="0"/>
              </a:rPr>
            </a:br>
            <a:r>
              <a:rPr lang="fr-FR" sz="4000" dirty="0" smtClean="0">
                <a:solidFill>
                  <a:schemeClr val="tx1"/>
                </a:solidFill>
                <a:latin typeface="Segoe Print" pitchFamily="2" charset="0"/>
              </a:rPr>
              <a:t>	</a:t>
            </a:r>
            <a:r>
              <a:rPr lang="fr-FR" sz="4000" dirty="0" smtClean="0">
                <a:solidFill>
                  <a:schemeClr val="tx1"/>
                </a:solidFill>
                <a:latin typeface="Segoe Print" pitchFamily="2" charset="0"/>
                <a:sym typeface="Wingdings"/>
              </a:rPr>
              <a:t> </a:t>
            </a:r>
            <a:r>
              <a:rPr lang="fr-FR" sz="4000" dirty="0" smtClean="0">
                <a:solidFill>
                  <a:schemeClr val="tx1"/>
                </a:solidFill>
                <a:latin typeface="Segoe Print" pitchFamily="2" charset="0"/>
              </a:rPr>
              <a:t>Enseignements professionnels</a:t>
            </a:r>
            <a:br>
              <a:rPr lang="fr-FR" sz="4000" dirty="0" smtClean="0">
                <a:solidFill>
                  <a:schemeClr val="tx1"/>
                </a:solidFill>
                <a:latin typeface="Segoe Print" pitchFamily="2" charset="0"/>
              </a:rPr>
            </a:br>
            <a:r>
              <a:rPr lang="fr-FR" sz="4400" dirty="0" smtClean="0">
                <a:solidFill>
                  <a:schemeClr val="tx1"/>
                </a:solidFill>
                <a:latin typeface="Segoe Print" pitchFamily="2" charset="0"/>
              </a:rPr>
              <a:t/>
            </a:r>
            <a:br>
              <a:rPr lang="fr-FR" sz="4400" dirty="0" smtClean="0">
                <a:solidFill>
                  <a:schemeClr val="tx1"/>
                </a:solidFill>
                <a:latin typeface="Segoe Print" pitchFamily="2" charset="0"/>
              </a:rPr>
            </a:br>
            <a:r>
              <a:rPr lang="fr-FR" sz="4400" dirty="0" smtClean="0">
                <a:solidFill>
                  <a:schemeClr val="tx1"/>
                </a:solidFill>
                <a:latin typeface="Segoe Print" pitchFamily="2" charset="0"/>
              </a:rPr>
              <a:t>2-</a:t>
            </a:r>
            <a:r>
              <a:rPr lang="fr-FR" sz="4000" dirty="0" smtClean="0">
                <a:solidFill>
                  <a:schemeClr val="tx1"/>
                </a:solidFill>
                <a:latin typeface="Segoe Print" pitchFamily="2" charset="0"/>
              </a:rPr>
              <a:t> Les épreuves</a:t>
            </a:r>
            <a:br>
              <a:rPr lang="fr-FR" sz="4000" dirty="0" smtClean="0">
                <a:solidFill>
                  <a:schemeClr val="tx1"/>
                </a:solidFill>
                <a:latin typeface="Segoe Print" pitchFamily="2" charset="0"/>
              </a:rPr>
            </a:br>
            <a:r>
              <a:rPr lang="fr-FR" sz="4400" dirty="0" smtClean="0">
                <a:solidFill>
                  <a:schemeClr val="tx1"/>
                </a:solidFill>
                <a:latin typeface="Segoe Print" pitchFamily="2" charset="0"/>
              </a:rPr>
              <a:t/>
            </a:r>
            <a:br>
              <a:rPr lang="fr-FR" sz="4400" dirty="0" smtClean="0">
                <a:solidFill>
                  <a:schemeClr val="tx1"/>
                </a:solidFill>
                <a:latin typeface="Segoe Print" pitchFamily="2" charset="0"/>
              </a:rPr>
            </a:br>
            <a:r>
              <a:rPr lang="fr-FR" sz="4000" dirty="0" smtClean="0">
                <a:solidFill>
                  <a:schemeClr val="tx1"/>
                </a:solidFill>
                <a:latin typeface="Segoe Print" pitchFamily="2" charset="0"/>
              </a:rPr>
              <a:t>3- Les missions de </a:t>
            </a:r>
            <a:r>
              <a:rPr lang="fr-FR" sz="4000" dirty="0" smtClean="0">
                <a:solidFill>
                  <a:schemeClr val="tx1"/>
                </a:solidFill>
                <a:latin typeface="Segoe Print" pitchFamily="2" charset="0"/>
              </a:rPr>
              <a:t>l’Assistant(e</a:t>
            </a:r>
            <a:r>
              <a:rPr lang="fr-FR" sz="4000" dirty="0" smtClean="0">
                <a:solidFill>
                  <a:schemeClr val="tx1"/>
                </a:solidFill>
                <a:latin typeface="Segoe Print" pitchFamily="2" charset="0"/>
              </a:rPr>
              <a:t>) de Gestion</a:t>
            </a:r>
            <a:br>
              <a:rPr lang="fr-FR" sz="4000" dirty="0" smtClean="0">
                <a:solidFill>
                  <a:schemeClr val="tx1"/>
                </a:solidFill>
                <a:latin typeface="Segoe Print" pitchFamily="2" charset="0"/>
              </a:rPr>
            </a:br>
            <a:r>
              <a:rPr lang="fr-FR" sz="4400" dirty="0" smtClean="0">
                <a:solidFill>
                  <a:schemeClr val="tx1"/>
                </a:solidFill>
                <a:latin typeface="Segoe Print" pitchFamily="2" charset="0"/>
              </a:rPr>
              <a:t/>
            </a:r>
            <a:br>
              <a:rPr lang="fr-FR" sz="4400" dirty="0" smtClean="0">
                <a:solidFill>
                  <a:schemeClr val="tx1"/>
                </a:solidFill>
                <a:latin typeface="Segoe Print" pitchFamily="2" charset="0"/>
              </a:rPr>
            </a:br>
            <a:r>
              <a:rPr lang="fr-FR" sz="4000" dirty="0" smtClean="0">
                <a:solidFill>
                  <a:schemeClr val="tx1"/>
                </a:solidFill>
                <a:latin typeface="Segoe Print" pitchFamily="2" charset="0"/>
              </a:rPr>
              <a:t>4 – Objectif du BTS et poursuite d’études</a:t>
            </a:r>
            <a:br>
              <a:rPr lang="fr-FR" sz="4000" dirty="0" smtClean="0">
                <a:solidFill>
                  <a:schemeClr val="tx1"/>
                </a:solidFill>
                <a:latin typeface="Segoe Print" pitchFamily="2" charset="0"/>
              </a:rPr>
            </a:br>
            <a:r>
              <a:rPr lang="fr-FR" sz="4400" dirty="0" smtClean="0">
                <a:solidFill>
                  <a:schemeClr val="tx1"/>
                </a:solidFill>
                <a:latin typeface="Segoe Print" pitchFamily="2" charset="0"/>
              </a:rPr>
              <a:t/>
            </a:r>
            <a:br>
              <a:rPr lang="fr-FR" sz="4400" dirty="0" smtClean="0">
                <a:solidFill>
                  <a:schemeClr val="tx1"/>
                </a:solidFill>
                <a:latin typeface="Segoe Print" pitchFamily="2" charset="0"/>
              </a:rPr>
            </a:br>
            <a:r>
              <a:rPr lang="fr-FR" sz="4000" dirty="0" smtClean="0">
                <a:solidFill>
                  <a:schemeClr val="tx1"/>
                </a:solidFill>
                <a:latin typeface="Segoe Print" pitchFamily="2" charset="0"/>
              </a:rPr>
              <a:t>5- Le recrutement des étudiant(e)s</a:t>
            </a:r>
            <a:endParaRPr lang="fr-FR" sz="4000" dirty="0">
              <a:solidFill>
                <a:schemeClr val="tx1"/>
              </a:solidFill>
              <a:latin typeface="Segoe Print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9975977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2648" y="265177"/>
            <a:ext cx="8229600" cy="858774"/>
          </a:xfrm>
        </p:spPr>
        <p:txBody>
          <a:bodyPr>
            <a:normAutofit/>
          </a:bodyPr>
          <a:lstStyle/>
          <a:p>
            <a:r>
              <a:rPr lang="fr-FR" sz="4400" b="1" u="sng" dirty="0" smtClean="0">
                <a:latin typeface="Segoe Print" pitchFamily="2" charset="0"/>
              </a:rPr>
              <a:t>ENSEIGNEMENT</a:t>
            </a:r>
            <a:r>
              <a:rPr lang="fr-FR" sz="4000" dirty="0" smtClean="0">
                <a:latin typeface="Segoe Print" pitchFamily="2" charset="0"/>
              </a:rPr>
              <a:t> :</a:t>
            </a:r>
            <a:endParaRPr lang="fr-FR" sz="4000" dirty="0">
              <a:latin typeface="Segoe Print" pitchFamily="2" charset="0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71500" y="1504951"/>
            <a:ext cx="4543425" cy="1314450"/>
          </a:xfrm>
        </p:spPr>
        <p:txBody>
          <a:bodyPr>
            <a:noAutofit/>
          </a:bodyPr>
          <a:lstStyle/>
          <a:p>
            <a:r>
              <a:rPr lang="fr-FR" sz="4000" b="1" dirty="0" smtClean="0">
                <a:latin typeface="Segoe Print" pitchFamily="2" charset="0"/>
              </a:rPr>
              <a:t>ENSEIGNEMENT </a:t>
            </a:r>
          </a:p>
          <a:p>
            <a:r>
              <a:rPr lang="fr-FR" sz="4000" b="1" dirty="0" smtClean="0">
                <a:latin typeface="Segoe Print" pitchFamily="2" charset="0"/>
              </a:rPr>
              <a:t>GENERAL</a:t>
            </a:r>
          </a:p>
        </p:txBody>
      </p:sp>
      <p:graphicFrame>
        <p:nvGraphicFramePr>
          <p:cNvPr id="4" name="Diagramme 3"/>
          <p:cNvGraphicFramePr/>
          <p:nvPr/>
        </p:nvGraphicFramePr>
        <p:xfrm>
          <a:off x="3295649" y="1219200"/>
          <a:ext cx="8505825" cy="54715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72616918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2648" y="265177"/>
            <a:ext cx="8229600" cy="858774"/>
          </a:xfrm>
        </p:spPr>
        <p:txBody>
          <a:bodyPr>
            <a:normAutofit/>
          </a:bodyPr>
          <a:lstStyle/>
          <a:p>
            <a:r>
              <a:rPr lang="fr-FR" sz="4400" b="1" u="sng" dirty="0" smtClean="0">
                <a:latin typeface="Segoe Print" pitchFamily="2" charset="0"/>
              </a:rPr>
              <a:t>ENSEIGNEMENT</a:t>
            </a:r>
            <a:r>
              <a:rPr lang="fr-FR" sz="4400" b="1" dirty="0" smtClean="0">
                <a:latin typeface="Segoe Print" pitchFamily="2" charset="0"/>
              </a:rPr>
              <a:t> </a:t>
            </a:r>
            <a:r>
              <a:rPr lang="fr-FR" sz="4000" dirty="0" smtClean="0">
                <a:latin typeface="Segoe Print" pitchFamily="2" charset="0"/>
              </a:rPr>
              <a:t>: </a:t>
            </a:r>
            <a:endParaRPr lang="fr-FR" sz="4000" dirty="0">
              <a:latin typeface="Segoe Print" pitchFamily="2" charset="0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0166" y="2314576"/>
            <a:ext cx="4693309" cy="2667000"/>
          </a:xfrm>
        </p:spPr>
        <p:txBody>
          <a:bodyPr>
            <a:normAutofit fontScale="92500"/>
          </a:bodyPr>
          <a:lstStyle/>
          <a:p>
            <a:pPr algn="ctr"/>
            <a:endParaRPr lang="fr-FR" dirty="0" smtClean="0">
              <a:latin typeface="Segoe Print" pitchFamily="2" charset="0"/>
            </a:endParaRPr>
          </a:p>
          <a:p>
            <a:pPr algn="ctr"/>
            <a:r>
              <a:rPr lang="fr-FR" sz="4000" b="1" dirty="0" smtClean="0">
                <a:latin typeface="Segoe Print" pitchFamily="2" charset="0"/>
              </a:rPr>
              <a:t>ENSEIGNEMENTS</a:t>
            </a:r>
          </a:p>
          <a:p>
            <a:pPr algn="ctr"/>
            <a:r>
              <a:rPr lang="fr-FR" sz="4000" b="1" dirty="0" smtClean="0">
                <a:latin typeface="Segoe Print" pitchFamily="2" charset="0"/>
              </a:rPr>
              <a:t> PROFESSIONNELS</a:t>
            </a:r>
          </a:p>
        </p:txBody>
      </p:sp>
      <p:graphicFrame>
        <p:nvGraphicFramePr>
          <p:cNvPr id="9" name="Diagramme 8"/>
          <p:cNvGraphicFramePr/>
          <p:nvPr/>
        </p:nvGraphicFramePr>
        <p:xfrm>
          <a:off x="3784600" y="1047751"/>
          <a:ext cx="8128000" cy="5671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Ellipse 4"/>
          <p:cNvSpPr/>
          <p:nvPr/>
        </p:nvSpPr>
        <p:spPr>
          <a:xfrm>
            <a:off x="7456100" y="2778424"/>
            <a:ext cx="1886308" cy="81879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>
                <a:latin typeface="Segoe Print" pitchFamily="2" charset="0"/>
              </a:rPr>
              <a:t>SFD</a:t>
            </a:r>
            <a:endParaRPr lang="fr-FR" sz="2400" b="1" dirty="0">
              <a:latin typeface="Segoe Print" pitchFamily="2" charset="0"/>
            </a:endParaRPr>
          </a:p>
        </p:txBody>
      </p:sp>
      <p:sp>
        <p:nvSpPr>
          <p:cNvPr id="6" name="Ellipse 5"/>
          <p:cNvSpPr/>
          <p:nvPr/>
        </p:nvSpPr>
        <p:spPr>
          <a:xfrm>
            <a:off x="7003571" y="3668743"/>
            <a:ext cx="2830544" cy="11016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latin typeface="Segoe Print" pitchFamily="2" charset="0"/>
              </a:rPr>
              <a:t>2 stages de 6 semaines sur les 2 ans</a:t>
            </a:r>
            <a:endParaRPr lang="fr-FR" sz="2000" b="1" dirty="0">
              <a:latin typeface="Segoe Print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2616918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 3"/>
          <p:cNvSpPr>
            <a:spLocks noGrp="1"/>
          </p:cNvSpPr>
          <p:nvPr>
            <p:ph type="title"/>
          </p:nvPr>
        </p:nvSpPr>
        <p:spPr>
          <a:xfrm>
            <a:off x="612647" y="1414731"/>
            <a:ext cx="10474452" cy="577971"/>
          </a:xfrm>
        </p:spPr>
        <p:txBody>
          <a:bodyPr rtlCol="0">
            <a:normAutofit fontScale="90000"/>
          </a:bodyPr>
          <a:lstStyle/>
          <a:p>
            <a:pPr algn="just"/>
            <a:r>
              <a:rPr lang="fr-FR" dirty="0" smtClean="0">
                <a:latin typeface="Segoe Print" pitchFamily="2" charset="0"/>
              </a:rPr>
              <a:t/>
            </a:r>
            <a:br>
              <a:rPr lang="fr-FR" dirty="0" smtClean="0">
                <a:latin typeface="Segoe Print" pitchFamily="2" charset="0"/>
              </a:rPr>
            </a:br>
            <a:r>
              <a:rPr lang="fr-FR" dirty="0" smtClean="0">
                <a:latin typeface="Segoe Print" pitchFamily="2" charset="0"/>
              </a:rPr>
              <a:t/>
            </a:r>
            <a:br>
              <a:rPr lang="fr-FR" dirty="0" smtClean="0">
                <a:latin typeface="Segoe Print" pitchFamily="2" charset="0"/>
              </a:rPr>
            </a:br>
            <a:r>
              <a:rPr lang="fr-FR" dirty="0" smtClean="0">
                <a:latin typeface="Segoe Print" pitchFamily="2" charset="0"/>
              </a:rPr>
              <a:t/>
            </a:r>
            <a:br>
              <a:rPr lang="fr-FR" dirty="0" smtClean="0">
                <a:latin typeface="Segoe Print" pitchFamily="2" charset="0"/>
              </a:rPr>
            </a:br>
            <a:r>
              <a:rPr lang="fr-FR" sz="4400" dirty="0" smtClean="0">
                <a:latin typeface="Segoe Print" pitchFamily="2" charset="0"/>
              </a:rPr>
              <a:t/>
            </a:r>
            <a:br>
              <a:rPr lang="fr-FR" sz="4400" dirty="0" smtClean="0">
                <a:latin typeface="Segoe Print" pitchFamily="2" charset="0"/>
              </a:rPr>
            </a:br>
            <a:r>
              <a:rPr lang="fr-FR" sz="4400" dirty="0" smtClean="0">
                <a:latin typeface="Segoe Print" pitchFamily="2" charset="0"/>
              </a:rPr>
              <a:t> </a:t>
            </a:r>
            <a:r>
              <a:rPr lang="fr-FR" sz="4900" b="1" dirty="0" smtClean="0">
                <a:latin typeface="Segoe Print" pitchFamily="2" charset="0"/>
              </a:rPr>
              <a:t>CONTENU DES ENSEIGNEMENTS PROFESSIONNELS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sz="4900" b="1" u="sng" dirty="0" smtClean="0">
                <a:latin typeface="Segoe Print" pitchFamily="2" charset="0"/>
              </a:rPr>
              <a:t>GRCF</a:t>
            </a:r>
            <a:endParaRPr lang="fr-FR" sz="4900" b="1" u="sng" dirty="0">
              <a:latin typeface="Segoe Print" pitchFamily="2" charset="0"/>
            </a:endParaRPr>
          </a:p>
        </p:txBody>
      </p:sp>
      <p:sp>
        <p:nvSpPr>
          <p:cNvPr id="2" name="Espace réservé du texte 1"/>
          <p:cNvSpPr>
            <a:spLocks noGrp="1"/>
          </p:cNvSpPr>
          <p:nvPr>
            <p:ph type="body" idx="1"/>
          </p:nvPr>
        </p:nvSpPr>
        <p:spPr>
          <a:xfrm>
            <a:off x="612648" y="1975449"/>
            <a:ext cx="10756968" cy="4770408"/>
          </a:xfrm>
        </p:spPr>
        <p:txBody>
          <a:bodyPr rtlCol="0">
            <a:normAutofit fontScale="25000" lnSpcReduction="20000"/>
          </a:bodyPr>
          <a:lstStyle/>
          <a:p>
            <a:pPr algn="just"/>
            <a:endParaRPr lang="fr-FR" sz="12800" dirty="0" smtClean="0">
              <a:latin typeface="Segoe Print" pitchFamily="2" charset="0"/>
            </a:endParaRPr>
          </a:p>
          <a:p>
            <a:pPr algn="just"/>
            <a:r>
              <a:rPr lang="fr-FR" sz="12400" dirty="0" smtClean="0">
                <a:latin typeface="Segoe Print" pitchFamily="2" charset="0"/>
              </a:rPr>
              <a:t>C’est le cœur de métier. La GRCF consiste en : </a:t>
            </a:r>
          </a:p>
          <a:p>
            <a:pPr algn="just"/>
            <a:endParaRPr lang="fr-FR" sz="6400" dirty="0" smtClean="0">
              <a:latin typeface="Segoe Print" pitchFamily="2" charset="0"/>
            </a:endParaRPr>
          </a:p>
          <a:p>
            <a:pPr algn="just">
              <a:buFontTx/>
              <a:buChar char="-"/>
            </a:pPr>
            <a:r>
              <a:rPr lang="fr-FR" sz="12400" dirty="0" smtClean="0">
                <a:latin typeface="Segoe Print" pitchFamily="2" charset="0"/>
              </a:rPr>
              <a:t> des actions de prospection,</a:t>
            </a:r>
          </a:p>
          <a:p>
            <a:pPr algn="just"/>
            <a:endParaRPr lang="fr-FR" sz="6400" dirty="0" smtClean="0">
              <a:latin typeface="Segoe Print" pitchFamily="2" charset="0"/>
            </a:endParaRPr>
          </a:p>
          <a:p>
            <a:pPr algn="just">
              <a:buFontTx/>
              <a:buChar char="-"/>
            </a:pPr>
            <a:r>
              <a:rPr lang="fr-FR" sz="12400" dirty="0" smtClean="0">
                <a:latin typeface="Segoe Print" pitchFamily="2" charset="0"/>
              </a:rPr>
              <a:t> la gestion des ventes et des achats,</a:t>
            </a:r>
          </a:p>
          <a:p>
            <a:pPr algn="just"/>
            <a:endParaRPr lang="fr-FR" sz="6400" dirty="0" smtClean="0">
              <a:latin typeface="Segoe Print" pitchFamily="2" charset="0"/>
            </a:endParaRPr>
          </a:p>
          <a:p>
            <a:pPr algn="just">
              <a:buFontTx/>
              <a:buChar char="-"/>
            </a:pPr>
            <a:r>
              <a:rPr lang="fr-FR" sz="12400" dirty="0" smtClean="0">
                <a:latin typeface="Segoe Print" pitchFamily="2" charset="0"/>
              </a:rPr>
              <a:t> un suivi comptable de toutes les opérations commerciales, encaissements et décaissements…</a:t>
            </a:r>
          </a:p>
          <a:p>
            <a:pPr algn="just"/>
            <a:endParaRPr lang="fr-FR" sz="6400" dirty="0" smtClean="0">
              <a:latin typeface="Segoe Print" pitchFamily="2" charset="0"/>
            </a:endParaRPr>
          </a:p>
          <a:p>
            <a:pPr algn="just">
              <a:buFontTx/>
              <a:buChar char="-"/>
            </a:pPr>
            <a:r>
              <a:rPr lang="fr-FR" sz="12400" dirty="0" smtClean="0">
                <a:latin typeface="Segoe Print" pitchFamily="2" charset="0"/>
              </a:rPr>
              <a:t> la fidélisation des clients…</a:t>
            </a:r>
          </a:p>
          <a:p>
            <a:pPr algn="just"/>
            <a:r>
              <a:rPr lang="fr-FR" sz="12000" dirty="0" smtClean="0">
                <a:latin typeface="Segoe Print" pitchFamily="2" charset="0"/>
              </a:rPr>
              <a:t> </a:t>
            </a:r>
          </a:p>
          <a:p>
            <a:pPr rtl="0"/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99975977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 3"/>
          <p:cNvSpPr>
            <a:spLocks noGrp="1"/>
          </p:cNvSpPr>
          <p:nvPr>
            <p:ph type="title"/>
          </p:nvPr>
        </p:nvSpPr>
        <p:spPr>
          <a:xfrm>
            <a:off x="604022" y="353684"/>
            <a:ext cx="8229600" cy="942076"/>
          </a:xfrm>
        </p:spPr>
        <p:txBody>
          <a:bodyPr rtlCol="0">
            <a:normAutofit/>
          </a:bodyPr>
          <a:lstStyle/>
          <a:p>
            <a:pPr rtl="0"/>
            <a:r>
              <a:rPr lang="fr-FR" sz="4400" b="1" u="sng" dirty="0" smtClean="0">
                <a:latin typeface="Segoe Print" pitchFamily="2" charset="0"/>
              </a:rPr>
              <a:t>GESTION DES RISQUES</a:t>
            </a:r>
            <a:endParaRPr lang="fr-FR" sz="4400" b="1" u="sng" dirty="0">
              <a:latin typeface="Segoe Print" pitchFamily="2" charset="0"/>
            </a:endParaRPr>
          </a:p>
        </p:txBody>
      </p:sp>
      <p:sp>
        <p:nvSpPr>
          <p:cNvPr id="2" name="Espace réservé du texte 1"/>
          <p:cNvSpPr>
            <a:spLocks noGrp="1"/>
          </p:cNvSpPr>
          <p:nvPr>
            <p:ph type="body" idx="1"/>
          </p:nvPr>
        </p:nvSpPr>
        <p:spPr>
          <a:xfrm>
            <a:off x="612648" y="1581150"/>
            <a:ext cx="11045952" cy="4619625"/>
          </a:xfrm>
        </p:spPr>
        <p:txBody>
          <a:bodyPr rtlCol="0">
            <a:normAutofit fontScale="47500" lnSpcReduction="20000"/>
          </a:bodyPr>
          <a:lstStyle/>
          <a:p>
            <a:pPr algn="just"/>
            <a:r>
              <a:rPr lang="fr-FR" sz="6700" dirty="0" smtClean="0">
                <a:latin typeface="Segoe Print" pitchFamily="2" charset="0"/>
              </a:rPr>
              <a:t>La PME est confrontée à des risques divers, financiers et non financiers. Elle doit les prendre en compte et les gérer. Elle s’appuie sur :</a:t>
            </a:r>
          </a:p>
          <a:p>
            <a:endParaRPr lang="fr-FR" sz="6700" dirty="0" smtClean="0">
              <a:latin typeface="Segoe Print" pitchFamily="2" charset="0"/>
            </a:endParaRPr>
          </a:p>
          <a:p>
            <a:pPr algn="just">
              <a:buFontTx/>
              <a:buChar char="-"/>
            </a:pPr>
            <a:r>
              <a:rPr lang="fr-FR" sz="6700" dirty="0" smtClean="0">
                <a:latin typeface="Segoe Print" pitchFamily="2" charset="0"/>
              </a:rPr>
              <a:t> la mise en œuvre d’une conduite de veille, </a:t>
            </a:r>
          </a:p>
          <a:p>
            <a:pPr algn="just">
              <a:buFontTx/>
              <a:buChar char="-"/>
            </a:pPr>
            <a:endParaRPr lang="fr-FR" sz="6700" dirty="0" smtClean="0">
              <a:latin typeface="Segoe Print" pitchFamily="2" charset="0"/>
            </a:endParaRPr>
          </a:p>
          <a:p>
            <a:pPr algn="just">
              <a:buFontTx/>
              <a:buChar char="-"/>
            </a:pPr>
            <a:r>
              <a:rPr lang="fr-FR" sz="6700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</a:t>
            </a:r>
            <a:r>
              <a:rPr lang="fr-FR" sz="6700" dirty="0" smtClean="0">
                <a:latin typeface="Segoe Print" pitchFamily="2" charset="0"/>
              </a:rPr>
              <a:t>l’instauration d’une démarche de gestion des risques,</a:t>
            </a:r>
          </a:p>
          <a:p>
            <a:pPr algn="just">
              <a:buFontTx/>
              <a:buChar char="-"/>
            </a:pPr>
            <a:endParaRPr lang="fr-FR" sz="6700" dirty="0" smtClean="0">
              <a:latin typeface="Segoe Print" pitchFamily="2" charset="0"/>
            </a:endParaRPr>
          </a:p>
          <a:p>
            <a:pPr algn="just">
              <a:buFontTx/>
              <a:buChar char="-"/>
            </a:pPr>
            <a:r>
              <a:rPr lang="fr-FR" sz="6700" dirty="0" smtClean="0">
                <a:latin typeface="Segoe Print" pitchFamily="2" charset="0"/>
              </a:rPr>
              <a:t> la mise en place d’une démarche qualité…</a:t>
            </a:r>
            <a:endParaRPr lang="fr-FR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9975977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 3"/>
          <p:cNvSpPr>
            <a:spLocks noGrp="1"/>
          </p:cNvSpPr>
          <p:nvPr>
            <p:ph type="title"/>
          </p:nvPr>
        </p:nvSpPr>
        <p:spPr>
          <a:xfrm>
            <a:off x="612648" y="265176"/>
            <a:ext cx="8229600" cy="1011533"/>
          </a:xfrm>
        </p:spPr>
        <p:txBody>
          <a:bodyPr rtlCol="0">
            <a:normAutofit/>
          </a:bodyPr>
          <a:lstStyle/>
          <a:p>
            <a:pPr rtl="0"/>
            <a:r>
              <a:rPr lang="fr-FR" sz="4400" b="1" u="sng" dirty="0" smtClean="0">
                <a:latin typeface="Segoe Print" pitchFamily="2" charset="0"/>
              </a:rPr>
              <a:t>GRH </a:t>
            </a:r>
            <a:endParaRPr lang="fr-FR" sz="4400" b="1" u="sng" dirty="0">
              <a:latin typeface="Segoe Print" pitchFamily="2" charset="0"/>
            </a:endParaRPr>
          </a:p>
        </p:txBody>
      </p:sp>
      <p:sp>
        <p:nvSpPr>
          <p:cNvPr id="2" name="Espace réservé du texte 1"/>
          <p:cNvSpPr>
            <a:spLocks noGrp="1"/>
          </p:cNvSpPr>
          <p:nvPr>
            <p:ph type="body" idx="1"/>
          </p:nvPr>
        </p:nvSpPr>
        <p:spPr>
          <a:xfrm>
            <a:off x="688848" y="1600200"/>
            <a:ext cx="11045952" cy="4619625"/>
          </a:xfrm>
        </p:spPr>
        <p:txBody>
          <a:bodyPr rtlCol="0">
            <a:noAutofit/>
          </a:bodyPr>
          <a:lstStyle/>
          <a:p>
            <a:pPr algn="just"/>
            <a:r>
              <a:rPr lang="fr-FR" sz="3200" dirty="0" smtClean="0">
                <a:latin typeface="Segoe Print" pitchFamily="2" charset="0"/>
              </a:rPr>
              <a:t>L'enjeu pour les PME  est la valorisation du capital humain. La GRH repose sur : </a:t>
            </a:r>
          </a:p>
          <a:p>
            <a:pPr algn="just"/>
            <a:endParaRPr lang="fr-FR" sz="1800" dirty="0" smtClean="0">
              <a:latin typeface="Segoe Print" pitchFamily="2" charset="0"/>
            </a:endParaRPr>
          </a:p>
          <a:p>
            <a:pPr algn="just">
              <a:buFontTx/>
              <a:buChar char="-"/>
            </a:pPr>
            <a:r>
              <a:rPr lang="fr-FR" sz="3200" dirty="0" smtClean="0">
                <a:latin typeface="Segoe Print" pitchFamily="2" charset="0"/>
              </a:rPr>
              <a:t> la gestion administrative du personnel : plannings, gestion des congés, recrutements, licenciements…</a:t>
            </a:r>
          </a:p>
          <a:p>
            <a:pPr algn="just"/>
            <a:endParaRPr lang="fr-FR" sz="1800" dirty="0" smtClean="0">
              <a:latin typeface="Segoe Print" pitchFamily="2" charset="0"/>
            </a:endParaRPr>
          </a:p>
          <a:p>
            <a:pPr algn="just">
              <a:buFontTx/>
              <a:buChar char="-"/>
            </a:pPr>
            <a:r>
              <a:rPr lang="fr-FR" sz="3200" dirty="0" smtClean="0">
                <a:latin typeface="Segoe Print" pitchFamily="2" charset="0"/>
              </a:rPr>
              <a:t>  la préparation de la paie,</a:t>
            </a:r>
          </a:p>
          <a:p>
            <a:pPr algn="just"/>
            <a:endParaRPr lang="fr-FR" sz="1800" dirty="0" smtClean="0">
              <a:latin typeface="Segoe Print" pitchFamily="2" charset="0"/>
            </a:endParaRPr>
          </a:p>
          <a:p>
            <a:pPr algn="just">
              <a:buFontTx/>
              <a:buChar char="-"/>
            </a:pPr>
            <a:r>
              <a:rPr lang="fr-FR" sz="3200" dirty="0" smtClean="0">
                <a:latin typeface="Segoe Print" pitchFamily="2" charset="0"/>
              </a:rPr>
              <a:t> le suivi des ressources humaines : formation, promotion,  cohésion des équipes...</a:t>
            </a:r>
            <a:endParaRPr lang="fr-FR" sz="3200" dirty="0" smtClean="0">
              <a:solidFill>
                <a:schemeClr val="accent1">
                  <a:lumMod val="75000"/>
                </a:schemeClr>
              </a:solidFill>
              <a:latin typeface="Segoe Print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9975977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47154" y="310551"/>
            <a:ext cx="8229600" cy="767752"/>
          </a:xfrm>
        </p:spPr>
        <p:txBody>
          <a:bodyPr>
            <a:normAutofit/>
          </a:bodyPr>
          <a:lstStyle/>
          <a:p>
            <a:r>
              <a:rPr lang="fr-FR" sz="4400" b="1" u="sng" dirty="0" smtClean="0">
                <a:solidFill>
                  <a:srgbClr val="07CB98"/>
                </a:solidFill>
                <a:latin typeface="Segoe Print" pitchFamily="2" charset="0"/>
              </a:rPr>
              <a:t>SFD</a:t>
            </a:r>
            <a:endParaRPr lang="fr-FR" sz="4400" b="1" u="sng" dirty="0">
              <a:solidFill>
                <a:srgbClr val="07CB98"/>
              </a:solidFill>
              <a:latin typeface="Segoe Print" pitchFamily="2" charset="0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12647" y="1209675"/>
            <a:ext cx="11093577" cy="5406785"/>
          </a:xfrm>
        </p:spPr>
        <p:txBody>
          <a:bodyPr>
            <a:noAutofit/>
          </a:bodyPr>
          <a:lstStyle/>
          <a:p>
            <a:pPr algn="just"/>
            <a:r>
              <a:rPr lang="fr-FR" sz="3200" dirty="0" smtClean="0">
                <a:latin typeface="Segoe Print" pitchFamily="2" charset="0"/>
              </a:rPr>
              <a:t>La prise de décision dans une PME nécessite la mise à disposition d’informations fiables. Elle se base sur : </a:t>
            </a:r>
          </a:p>
          <a:p>
            <a:pPr algn="just"/>
            <a:endParaRPr lang="fr-FR" sz="1800" dirty="0" smtClean="0">
              <a:latin typeface="Segoe Print" pitchFamily="2" charset="0"/>
            </a:endParaRPr>
          </a:p>
          <a:p>
            <a:pPr algn="just">
              <a:buFontTx/>
              <a:buChar char="-"/>
            </a:pPr>
            <a:r>
              <a:rPr lang="fr-FR" sz="3200" dirty="0" smtClean="0">
                <a:latin typeface="Segoe Print" pitchFamily="2" charset="0"/>
              </a:rPr>
              <a:t> l’organisation des activités,</a:t>
            </a:r>
          </a:p>
          <a:p>
            <a:pPr algn="just"/>
            <a:endParaRPr lang="fr-FR" sz="1800" dirty="0" smtClean="0">
              <a:latin typeface="Segoe Print" pitchFamily="2" charset="0"/>
            </a:endParaRPr>
          </a:p>
          <a:p>
            <a:pPr algn="just">
              <a:buFontTx/>
              <a:buChar char="-"/>
            </a:pPr>
            <a:r>
              <a:rPr lang="fr-FR" sz="3200" dirty="0" smtClean="0">
                <a:latin typeface="Segoe Print" pitchFamily="2" charset="0"/>
              </a:rPr>
              <a:t> la mise en place de projets de développement et l’évaluation de leurs coûts, </a:t>
            </a:r>
          </a:p>
          <a:p>
            <a:pPr algn="just"/>
            <a:endParaRPr lang="fr-FR" sz="1800" dirty="0" smtClean="0">
              <a:latin typeface="Segoe Print" pitchFamily="2" charset="0"/>
            </a:endParaRPr>
          </a:p>
          <a:p>
            <a:pPr algn="just">
              <a:buFontTx/>
              <a:buChar char="-"/>
            </a:pPr>
            <a:r>
              <a:rPr lang="fr-FR" sz="3200" dirty="0" smtClean="0">
                <a:latin typeface="Segoe Print" pitchFamily="2" charset="0"/>
              </a:rPr>
              <a:t> la participation au développement commercial,</a:t>
            </a:r>
          </a:p>
          <a:p>
            <a:pPr lvl="2" algn="just">
              <a:buFontTx/>
              <a:buChar char="-"/>
            </a:pPr>
            <a:endParaRPr lang="fr-FR" dirty="0" smtClean="0">
              <a:latin typeface="Segoe Print" pitchFamily="2" charset="0"/>
            </a:endParaRPr>
          </a:p>
          <a:p>
            <a:pPr algn="just">
              <a:buFontTx/>
              <a:buChar char="-"/>
            </a:pPr>
            <a:r>
              <a:rPr lang="fr-FR" sz="3200" dirty="0" smtClean="0">
                <a:latin typeface="Segoe Print" pitchFamily="2" charset="0"/>
              </a:rPr>
              <a:t> la réalisation d’un diagnostic financier…</a:t>
            </a:r>
          </a:p>
          <a:p>
            <a:pPr>
              <a:buFontTx/>
              <a:buChar char="-"/>
            </a:pPr>
            <a:endParaRPr lang="fr-FR" dirty="0">
              <a:latin typeface="Segoe Print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2648" y="362309"/>
            <a:ext cx="8217027" cy="942616"/>
          </a:xfrm>
        </p:spPr>
        <p:txBody>
          <a:bodyPr>
            <a:normAutofit/>
          </a:bodyPr>
          <a:lstStyle/>
          <a:p>
            <a:r>
              <a:rPr lang="fr-FR" sz="4400" b="1" u="sng" dirty="0" smtClean="0">
                <a:latin typeface="Segoe Print" pitchFamily="2" charset="0"/>
              </a:rPr>
              <a:t>COMMUNICATION</a:t>
            </a:r>
            <a:endParaRPr lang="fr-FR" sz="4400" b="1" u="sng" dirty="0">
              <a:latin typeface="Segoe Print" pitchFamily="2" charset="0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12647" y="1397479"/>
            <a:ext cx="10712577" cy="4710023"/>
          </a:xfrm>
        </p:spPr>
        <p:txBody>
          <a:bodyPr>
            <a:noAutofit/>
          </a:bodyPr>
          <a:lstStyle/>
          <a:p>
            <a:pPr algn="just"/>
            <a:r>
              <a:rPr lang="fr-FR" sz="3200" dirty="0" smtClean="0">
                <a:latin typeface="Segoe Print" pitchFamily="2" charset="0"/>
              </a:rPr>
              <a:t>La dimension communicationnelle est transversale à toutes les activités, notamment au travers de :</a:t>
            </a:r>
          </a:p>
          <a:p>
            <a:pPr algn="just"/>
            <a:r>
              <a:rPr lang="fr-FR" sz="3200" dirty="0" smtClean="0">
                <a:latin typeface="Segoe Print" pitchFamily="2" charset="0"/>
              </a:rPr>
              <a:t> </a:t>
            </a:r>
          </a:p>
          <a:p>
            <a:pPr algn="just">
              <a:buFontTx/>
              <a:buChar char="-"/>
            </a:pPr>
            <a:r>
              <a:rPr lang="fr-FR" sz="3200" dirty="0" smtClean="0">
                <a:latin typeface="Segoe Print" pitchFamily="2" charset="0"/>
              </a:rPr>
              <a:t> la communication écrite interne et/ou externe</a:t>
            </a:r>
          </a:p>
          <a:p>
            <a:pPr algn="just"/>
            <a:endParaRPr lang="fr-FR" sz="2800" dirty="0" smtClean="0">
              <a:latin typeface="Segoe Print" pitchFamily="2" charset="0"/>
            </a:endParaRPr>
          </a:p>
          <a:p>
            <a:pPr algn="just">
              <a:buFontTx/>
              <a:buChar char="-"/>
            </a:pPr>
            <a:r>
              <a:rPr lang="fr-FR" sz="3200" dirty="0" smtClean="0">
                <a:latin typeface="Segoe Print" pitchFamily="2" charset="0"/>
              </a:rPr>
              <a:t> la communication orale interne et/ou externe</a:t>
            </a:r>
          </a:p>
          <a:p>
            <a:pPr algn="just"/>
            <a:endParaRPr lang="fr-FR" sz="2800" dirty="0" smtClean="0">
              <a:latin typeface="Segoe Print" pitchFamily="2" charset="0"/>
            </a:endParaRPr>
          </a:p>
          <a:p>
            <a:pPr algn="just">
              <a:buFontTx/>
              <a:buChar char="-"/>
            </a:pPr>
            <a:r>
              <a:rPr lang="fr-FR" sz="3200" dirty="0" smtClean="0">
                <a:latin typeface="Segoe Print" pitchFamily="2" charset="0"/>
              </a:rPr>
              <a:t> la communication digitale : internet, réseaux sociaux…</a:t>
            </a:r>
            <a:endParaRPr lang="fr-FR" sz="3200" dirty="0">
              <a:latin typeface="Segoe Print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294017" y="440088"/>
          <a:ext cx="11534775" cy="5951646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8272013"/>
                <a:gridCol w="1431985"/>
                <a:gridCol w="1830777"/>
              </a:tblGrid>
              <a:tr h="460798">
                <a:tc>
                  <a:txBody>
                    <a:bodyPr/>
                    <a:lstStyle/>
                    <a:p>
                      <a:pPr algn="ctr"/>
                      <a:r>
                        <a:rPr lang="fr-FR" sz="3600" b="1" u="none" baseline="0" dirty="0" smtClean="0">
                          <a:effectLst/>
                          <a:latin typeface="Segoe Print" pitchFamily="2" charset="0"/>
                        </a:rPr>
                        <a:t> </a:t>
                      </a:r>
                      <a:r>
                        <a:rPr lang="fr-FR" sz="3600" b="1" u="none" dirty="0" smtClean="0">
                          <a:effectLst/>
                          <a:latin typeface="Segoe Print" pitchFamily="2" charset="0"/>
                        </a:rPr>
                        <a:t>EPREUVES</a:t>
                      </a:r>
                      <a:endParaRPr lang="fr-FR" sz="3600" b="1" u="none" dirty="0">
                        <a:effectLst/>
                        <a:latin typeface="Segoe Prin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dirty="0" smtClean="0">
                          <a:latin typeface="Segoe Print" pitchFamily="2" charset="0"/>
                        </a:rPr>
                        <a:t>COEF</a:t>
                      </a:r>
                      <a:endParaRPr lang="fr-FR" sz="2800" b="1" dirty="0">
                        <a:latin typeface="Segoe Prin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dirty="0" smtClean="0">
                          <a:latin typeface="Segoe Print" pitchFamily="2" charset="0"/>
                        </a:rPr>
                        <a:t>FORME</a:t>
                      </a:r>
                      <a:endParaRPr lang="fr-FR" sz="2800" b="1" dirty="0">
                        <a:latin typeface="Segoe Print" pitchFamily="2" charset="0"/>
                      </a:endParaRPr>
                    </a:p>
                  </a:txBody>
                  <a:tcPr/>
                </a:tc>
              </a:tr>
              <a:tr h="52434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kern="1200" dirty="0" smtClean="0">
                          <a:solidFill>
                            <a:schemeClr val="tx1"/>
                          </a:solidFill>
                          <a:latin typeface="Segoe Print" pitchFamily="2" charset="0"/>
                          <a:ea typeface="+mn-ea"/>
                          <a:cs typeface="+mn-cs"/>
                        </a:rPr>
                        <a:t>E1 : Culture générale et expression</a:t>
                      </a:r>
                      <a:endParaRPr lang="fr-FR" dirty="0">
                        <a:latin typeface="Segoe Prin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egoe Print" pitchFamily="2" charset="0"/>
                        </a:rPr>
                        <a:t>4</a:t>
                      </a:r>
                      <a:endParaRPr lang="fr-FR" dirty="0">
                        <a:latin typeface="Segoe Prin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kern="1200" dirty="0" smtClean="0">
                          <a:solidFill>
                            <a:schemeClr val="tx1"/>
                          </a:solidFill>
                          <a:latin typeface="Segoe Print" pitchFamily="2" charset="0"/>
                          <a:ea typeface="+mn-ea"/>
                          <a:cs typeface="+mn-cs"/>
                        </a:rPr>
                        <a:t>Écrit </a:t>
                      </a:r>
                      <a:endParaRPr lang="fr-FR" dirty="0">
                        <a:latin typeface="Segoe Print" pitchFamily="2" charset="0"/>
                      </a:endParaRPr>
                    </a:p>
                  </a:txBody>
                  <a:tcPr/>
                </a:tc>
              </a:tr>
              <a:tr h="53483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kern="1200" dirty="0" smtClean="0">
                          <a:solidFill>
                            <a:schemeClr val="tx1"/>
                          </a:solidFill>
                          <a:latin typeface="Segoe Print" pitchFamily="2" charset="0"/>
                          <a:ea typeface="+mn-ea"/>
                          <a:cs typeface="+mn-cs"/>
                        </a:rPr>
                        <a:t>E2</a:t>
                      </a:r>
                      <a:r>
                        <a:rPr lang="fr-FR" sz="1800" kern="1200" dirty="0" smtClean="0">
                          <a:solidFill>
                            <a:schemeClr val="tx1"/>
                          </a:solidFill>
                          <a:latin typeface="Segoe Print" pitchFamily="2" charset="0"/>
                          <a:ea typeface="+mn-ea"/>
                          <a:cs typeface="+mn-cs"/>
                        </a:rPr>
                        <a:t> : </a:t>
                      </a:r>
                      <a:r>
                        <a:rPr lang="fr-FR" sz="1800" b="1" kern="1200" dirty="0" smtClean="0">
                          <a:solidFill>
                            <a:schemeClr val="tx1"/>
                          </a:solidFill>
                          <a:latin typeface="Segoe Print" pitchFamily="2" charset="0"/>
                          <a:ea typeface="+mn-ea"/>
                          <a:cs typeface="+mn-cs"/>
                        </a:rPr>
                        <a:t>Langue vivante étrangère 1 (anglais)</a:t>
                      </a:r>
                      <a:endParaRPr lang="fr-FR" dirty="0">
                        <a:latin typeface="Segoe Prin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egoe Print" pitchFamily="2" charset="0"/>
                        </a:rPr>
                        <a:t>3</a:t>
                      </a:r>
                      <a:endParaRPr lang="fr-FR" dirty="0">
                        <a:latin typeface="Segoe Prin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 smtClean="0">
                          <a:solidFill>
                            <a:schemeClr val="tx1"/>
                          </a:solidFill>
                          <a:latin typeface="Segoe Print" pitchFamily="2" charset="0"/>
                          <a:ea typeface="+mn-ea"/>
                          <a:cs typeface="+mn-cs"/>
                        </a:rPr>
                        <a:t>Écrit </a:t>
                      </a:r>
                      <a:r>
                        <a:rPr lang="fr-FR" sz="1800" kern="1200" baseline="0" dirty="0" smtClean="0">
                          <a:solidFill>
                            <a:schemeClr val="tx1"/>
                          </a:solidFill>
                          <a:latin typeface="Segoe Print" pitchFamily="2" charset="0"/>
                          <a:ea typeface="+mn-ea"/>
                          <a:cs typeface="+mn-cs"/>
                        </a:rPr>
                        <a:t> et </a:t>
                      </a:r>
                      <a:r>
                        <a:rPr lang="fr-FR" sz="1800" kern="1200" dirty="0" smtClean="0">
                          <a:solidFill>
                            <a:schemeClr val="tx1"/>
                          </a:solidFill>
                          <a:latin typeface="Segoe Print" pitchFamily="2" charset="0"/>
                          <a:ea typeface="+mn-ea"/>
                          <a:cs typeface="+mn-cs"/>
                        </a:rPr>
                        <a:t>Oral</a:t>
                      </a:r>
                      <a:endParaRPr lang="fr-FR" dirty="0">
                        <a:latin typeface="Segoe Print" pitchFamily="2" charset="0"/>
                      </a:endParaRPr>
                    </a:p>
                  </a:txBody>
                  <a:tcPr/>
                </a:tc>
              </a:tr>
              <a:tr h="6021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800" b="1" dirty="0" smtClean="0">
                          <a:latin typeface="Segoe Print" pitchFamily="2" charset="0"/>
                          <a:ea typeface="Calibri"/>
                          <a:cs typeface="Times New Roman"/>
                        </a:rPr>
                        <a:t>E3 : Culture Économique, juridique et managériale (CEJM)</a:t>
                      </a:r>
                      <a:endParaRPr lang="fr-FR" dirty="0">
                        <a:latin typeface="Segoe Prin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noProof="0" dirty="0" smtClean="0">
                          <a:latin typeface="Segoe Print" pitchFamily="2" charset="0"/>
                        </a:rPr>
                        <a:t>6</a:t>
                      </a:r>
                      <a:endParaRPr lang="fr-FR" dirty="0">
                        <a:latin typeface="Segoe Prin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 smtClean="0">
                          <a:solidFill>
                            <a:schemeClr val="tx1"/>
                          </a:solidFill>
                          <a:latin typeface="Segoe Print" pitchFamily="2" charset="0"/>
                          <a:ea typeface="+mn-ea"/>
                          <a:cs typeface="+mn-cs"/>
                        </a:rPr>
                        <a:t>Écrit</a:t>
                      </a:r>
                      <a:endParaRPr lang="fr-FR" dirty="0">
                        <a:latin typeface="Segoe Print" pitchFamily="2" charset="0"/>
                      </a:endParaRPr>
                    </a:p>
                  </a:txBody>
                  <a:tcPr/>
                </a:tc>
              </a:tr>
              <a:tr h="7048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kern="1200" dirty="0" smtClean="0">
                          <a:solidFill>
                            <a:schemeClr val="tx1"/>
                          </a:solidFill>
                          <a:latin typeface="Segoe Print" pitchFamily="2" charset="0"/>
                          <a:ea typeface="+mn-ea"/>
                          <a:cs typeface="+mn-cs"/>
                        </a:rPr>
                        <a:t>E4 : Gérer la Relation avec les Clients et les Fournisseurs  (GRCF)</a:t>
                      </a:r>
                      <a:r>
                        <a:rPr lang="fr-FR" sz="1800" b="1" kern="1200" baseline="0" dirty="0" smtClean="0">
                          <a:solidFill>
                            <a:schemeClr val="tx1"/>
                          </a:solidFill>
                          <a:latin typeface="Segoe Print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800" b="1" kern="1200" dirty="0" smtClean="0">
                          <a:solidFill>
                            <a:schemeClr val="tx1"/>
                          </a:solidFill>
                          <a:latin typeface="Segoe Print" pitchFamily="2" charset="0"/>
                          <a:ea typeface="+mn-ea"/>
                          <a:cs typeface="+mn-cs"/>
                        </a:rPr>
                        <a:t>+ Communication écrite et orale </a:t>
                      </a:r>
                      <a:endParaRPr lang="fr-FR" dirty="0">
                        <a:latin typeface="Segoe Prin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egoe Print" pitchFamily="2" charset="0"/>
                        </a:rPr>
                        <a:t>6</a:t>
                      </a:r>
                      <a:endParaRPr lang="fr-FR" dirty="0">
                        <a:latin typeface="Segoe Prin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egoe Print" pitchFamily="2" charset="0"/>
                        </a:rPr>
                        <a:t>CCF</a:t>
                      </a:r>
                      <a:endParaRPr lang="fr-FR" dirty="0">
                        <a:latin typeface="Segoe Print" pitchFamily="2" charset="0"/>
                      </a:endParaRPr>
                    </a:p>
                  </a:txBody>
                  <a:tcPr/>
                </a:tc>
              </a:tr>
              <a:tr h="46079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kern="1200" dirty="0" smtClean="0">
                          <a:solidFill>
                            <a:schemeClr val="tx1"/>
                          </a:solidFill>
                          <a:latin typeface="Segoe Print" pitchFamily="2" charset="0"/>
                          <a:ea typeface="+mn-ea"/>
                          <a:cs typeface="+mn-cs"/>
                        </a:rPr>
                        <a:t>E5 : Participer à la gestion des risques, gérer le personnel et contribuer à la GRH de la PME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1" kern="1200" dirty="0" smtClean="0">
                        <a:solidFill>
                          <a:schemeClr val="tx1"/>
                        </a:solidFill>
                        <a:latin typeface="Segoe Print" pitchFamily="2" charset="0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u="sng" kern="1200" dirty="0" smtClean="0">
                          <a:solidFill>
                            <a:schemeClr val="tx1"/>
                          </a:solidFill>
                          <a:latin typeface="Segoe Print" pitchFamily="2" charset="0"/>
                          <a:ea typeface="+mn-ea"/>
                          <a:cs typeface="+mn-cs"/>
                        </a:rPr>
                        <a:t>Sous-Épreuve E51</a:t>
                      </a:r>
                      <a:r>
                        <a:rPr lang="fr-FR" sz="1800" b="1" kern="1200" dirty="0" smtClean="0">
                          <a:solidFill>
                            <a:schemeClr val="tx1"/>
                          </a:solidFill>
                          <a:latin typeface="Segoe Print" pitchFamily="2" charset="0"/>
                          <a:ea typeface="+mn-ea"/>
                          <a:cs typeface="+mn-cs"/>
                        </a:rPr>
                        <a:t> : Participer à la gestion des risques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kern="1200" dirty="0" smtClean="0">
                        <a:solidFill>
                          <a:schemeClr val="tx1"/>
                        </a:solidFill>
                        <a:latin typeface="Segoe Print" pitchFamily="2" charset="0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u="sng" kern="1200" dirty="0" smtClean="0">
                          <a:solidFill>
                            <a:schemeClr val="tx1"/>
                          </a:solidFill>
                          <a:latin typeface="Segoe Print" pitchFamily="2" charset="0"/>
                          <a:ea typeface="+mn-ea"/>
                          <a:cs typeface="+mn-cs"/>
                        </a:rPr>
                        <a:t>Sous-Épreuve E52</a:t>
                      </a:r>
                      <a:r>
                        <a:rPr lang="fr-FR" sz="1800" b="1" kern="1200" dirty="0" smtClean="0">
                          <a:solidFill>
                            <a:schemeClr val="tx1"/>
                          </a:solidFill>
                          <a:latin typeface="Segoe Print" pitchFamily="2" charset="0"/>
                          <a:ea typeface="+mn-ea"/>
                          <a:cs typeface="+mn-cs"/>
                        </a:rPr>
                        <a:t> : Gérer le personnel et contribuer à la GRH de la PME</a:t>
                      </a:r>
                      <a:endParaRPr lang="fr-FR" dirty="0">
                        <a:latin typeface="Segoe Prin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egoe Print" pitchFamily="2" charset="0"/>
                        </a:rPr>
                        <a:t>8</a:t>
                      </a:r>
                    </a:p>
                    <a:p>
                      <a:pPr algn="ctr"/>
                      <a:endParaRPr lang="fr-FR" dirty="0" smtClean="0">
                        <a:latin typeface="Segoe Print" pitchFamily="2" charset="0"/>
                      </a:endParaRPr>
                    </a:p>
                    <a:p>
                      <a:pPr algn="ctr"/>
                      <a:endParaRPr lang="fr-FR" dirty="0" smtClean="0">
                        <a:latin typeface="Segoe Print" pitchFamily="2" charset="0"/>
                      </a:endParaRPr>
                    </a:p>
                    <a:p>
                      <a:pPr algn="ctr"/>
                      <a:r>
                        <a:rPr lang="fr-FR" dirty="0" smtClean="0">
                          <a:latin typeface="Segoe Print" pitchFamily="2" charset="0"/>
                        </a:rPr>
                        <a:t>4</a:t>
                      </a:r>
                    </a:p>
                    <a:p>
                      <a:pPr algn="ctr"/>
                      <a:endParaRPr lang="fr-FR" dirty="0" smtClean="0">
                        <a:latin typeface="Segoe Print" pitchFamily="2" charset="0"/>
                      </a:endParaRPr>
                    </a:p>
                    <a:p>
                      <a:pPr algn="ctr"/>
                      <a:endParaRPr lang="fr-FR" dirty="0" smtClean="0">
                        <a:latin typeface="Segoe Print" pitchFamily="2" charset="0"/>
                      </a:endParaRPr>
                    </a:p>
                    <a:p>
                      <a:pPr algn="ctr"/>
                      <a:r>
                        <a:rPr lang="fr-FR" dirty="0" smtClean="0">
                          <a:latin typeface="Segoe Print" pitchFamily="2" charset="0"/>
                        </a:rPr>
                        <a:t>4</a:t>
                      </a:r>
                      <a:endParaRPr lang="fr-FR" dirty="0">
                        <a:latin typeface="Segoe Prin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 smtClean="0">
                        <a:latin typeface="Segoe Print" pitchFamily="2" charset="0"/>
                      </a:endParaRPr>
                    </a:p>
                    <a:p>
                      <a:pPr algn="ctr"/>
                      <a:endParaRPr lang="fr-FR" dirty="0" smtClean="0">
                        <a:latin typeface="Segoe Print" pitchFamily="2" charset="0"/>
                      </a:endParaRPr>
                    </a:p>
                    <a:p>
                      <a:pPr algn="ctr"/>
                      <a:endParaRPr lang="fr-FR" dirty="0" smtClean="0">
                        <a:latin typeface="Segoe Print" pitchFamily="2" charset="0"/>
                      </a:endParaRPr>
                    </a:p>
                    <a:p>
                      <a:pPr algn="ctr"/>
                      <a:r>
                        <a:rPr lang="fr-FR" dirty="0" smtClean="0">
                          <a:latin typeface="Segoe Print" pitchFamily="2" charset="0"/>
                        </a:rPr>
                        <a:t>CCF </a:t>
                      </a:r>
                    </a:p>
                    <a:p>
                      <a:pPr algn="ctr"/>
                      <a:endParaRPr lang="fr-FR" dirty="0" smtClean="0">
                        <a:latin typeface="Segoe Print" pitchFamily="2" charset="0"/>
                      </a:endParaRPr>
                    </a:p>
                    <a:p>
                      <a:pPr algn="ctr"/>
                      <a:endParaRPr lang="fr-FR" dirty="0" smtClean="0">
                        <a:latin typeface="Segoe Print" pitchFamily="2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 smtClean="0">
                          <a:solidFill>
                            <a:schemeClr val="tx1"/>
                          </a:solidFill>
                          <a:latin typeface="Segoe Print" pitchFamily="2" charset="0"/>
                          <a:ea typeface="+mn-ea"/>
                          <a:cs typeface="+mn-cs"/>
                        </a:rPr>
                        <a:t>Écrit</a:t>
                      </a:r>
                      <a:endParaRPr lang="fr-FR" noProof="0" dirty="0" smtClean="0">
                        <a:latin typeface="Segoe Print" pitchFamily="2" charset="0"/>
                      </a:endParaRPr>
                    </a:p>
                    <a:p>
                      <a:pPr algn="ctr"/>
                      <a:endParaRPr lang="fr-FR" dirty="0">
                        <a:latin typeface="Segoe Print" pitchFamily="2" charset="0"/>
                      </a:endParaRPr>
                    </a:p>
                  </a:txBody>
                  <a:tcPr/>
                </a:tc>
              </a:tr>
              <a:tr h="6593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kern="1200" dirty="0" smtClean="0">
                          <a:solidFill>
                            <a:schemeClr val="tx1"/>
                          </a:solidFill>
                          <a:latin typeface="Segoe Print" pitchFamily="2" charset="0"/>
                          <a:ea typeface="+mn-ea"/>
                          <a:cs typeface="+mn-cs"/>
                        </a:rPr>
                        <a:t>E6: Soutenir le fonctionnement et le développement de la PME (SFD)</a:t>
                      </a:r>
                    </a:p>
                    <a:p>
                      <a:endParaRPr lang="fr-FR" sz="1800" b="1" kern="1200" dirty="0" smtClean="0">
                        <a:solidFill>
                          <a:schemeClr val="tx1"/>
                        </a:solidFill>
                        <a:latin typeface="Segoe Print" pitchFamily="2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 smtClean="0">
                          <a:solidFill>
                            <a:schemeClr val="tx1"/>
                          </a:solidFill>
                          <a:latin typeface="Segoe Print" pitchFamily="2" charset="0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kern="1200" dirty="0" smtClean="0">
                          <a:solidFill>
                            <a:schemeClr val="tx1"/>
                          </a:solidFill>
                          <a:latin typeface="Segoe Print" pitchFamily="2" charset="0"/>
                          <a:ea typeface="+mn-ea"/>
                          <a:cs typeface="+mn-cs"/>
                        </a:rPr>
                        <a:t>Écrit</a:t>
                      </a:r>
                      <a:endParaRPr lang="fr-FR" sz="1800" b="1" kern="1200" noProof="0" dirty="0" smtClean="0">
                        <a:solidFill>
                          <a:schemeClr val="tx1"/>
                        </a:solidFill>
                        <a:latin typeface="Segoe Print" pitchFamily="2" charset="0"/>
                        <a:ea typeface="+mn-ea"/>
                        <a:cs typeface="+mn-cs"/>
                      </a:endParaRPr>
                    </a:p>
                    <a:p>
                      <a:endParaRPr lang="fr-FR" sz="1800" b="1" kern="1200" dirty="0" smtClean="0">
                        <a:solidFill>
                          <a:schemeClr val="tx1"/>
                        </a:solidFill>
                        <a:latin typeface="Segoe Print" pitchFamily="2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76208102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 8"/>
          <p:cNvSpPr>
            <a:spLocks noGrp="1"/>
          </p:cNvSpPr>
          <p:nvPr>
            <p:ph idx="1"/>
          </p:nvPr>
        </p:nvSpPr>
        <p:spPr>
          <a:xfrm>
            <a:off x="353683" y="388189"/>
            <a:ext cx="6823494" cy="5784011"/>
          </a:xfrm>
        </p:spPr>
        <p:txBody>
          <a:bodyPr rtlCol="0">
            <a:normAutofit fontScale="70000" lnSpcReduction="20000"/>
          </a:bodyPr>
          <a:lstStyle/>
          <a:p>
            <a:pPr algn="ctr">
              <a:buNone/>
            </a:pPr>
            <a:r>
              <a:rPr lang="fr-FR" sz="4000" b="1" dirty="0" smtClean="0">
                <a:latin typeface="Segoe Print" pitchFamily="2" charset="0"/>
              </a:rPr>
              <a:t>MISSIONS DE L’ASSISTANT(E) DE GESTION</a:t>
            </a:r>
          </a:p>
          <a:p>
            <a:pPr algn="ctr">
              <a:buNone/>
            </a:pPr>
            <a:r>
              <a:rPr lang="fr-FR" sz="4000" b="1" dirty="0" smtClean="0">
                <a:latin typeface="Segoe Print" pitchFamily="2" charset="0"/>
              </a:rPr>
              <a:t> </a:t>
            </a:r>
          </a:p>
          <a:p>
            <a:pPr algn="just"/>
            <a:r>
              <a:rPr lang="fr-FR" sz="2400" dirty="0" smtClean="0">
                <a:latin typeface="Segoe Print" pitchFamily="2" charset="0"/>
              </a:rPr>
              <a:t> </a:t>
            </a:r>
            <a:r>
              <a:rPr lang="fr-FR" sz="3600" dirty="0" smtClean="0">
                <a:latin typeface="Segoe Print" pitchFamily="2" charset="0"/>
              </a:rPr>
              <a:t>un(e) </a:t>
            </a:r>
            <a:r>
              <a:rPr lang="fr-FR" sz="3500" dirty="0" smtClean="0">
                <a:latin typeface="Segoe Print" pitchFamily="2" charset="0"/>
              </a:rPr>
              <a:t>collaborateur(</a:t>
            </a:r>
            <a:r>
              <a:rPr lang="fr-FR" sz="3500" dirty="0" err="1" smtClean="0">
                <a:latin typeface="Segoe Print" pitchFamily="2" charset="0"/>
              </a:rPr>
              <a:t>trice</a:t>
            </a:r>
            <a:r>
              <a:rPr lang="fr-FR" sz="3500" dirty="0" smtClean="0">
                <a:latin typeface="Segoe Print" pitchFamily="2" charset="0"/>
              </a:rPr>
              <a:t>) polyvalent(e) </a:t>
            </a:r>
          </a:p>
          <a:p>
            <a:pPr algn="just">
              <a:buNone/>
            </a:pPr>
            <a:endParaRPr lang="fr-FR" sz="3500" dirty="0" smtClean="0">
              <a:latin typeface="Segoe Print" pitchFamily="2" charset="0"/>
            </a:endParaRPr>
          </a:p>
          <a:p>
            <a:pPr algn="just"/>
            <a:r>
              <a:rPr lang="fr-FR" sz="3500" dirty="0" smtClean="0">
                <a:latin typeface="Segoe Print" pitchFamily="2" charset="0"/>
              </a:rPr>
              <a:t>ayant un rôle d'interface, dans les relations internes et externes</a:t>
            </a:r>
          </a:p>
          <a:p>
            <a:pPr algn="just">
              <a:buNone/>
            </a:pPr>
            <a:endParaRPr lang="fr-FR" sz="3500" dirty="0" smtClean="0">
              <a:latin typeface="Segoe Print" pitchFamily="2" charset="0"/>
            </a:endParaRPr>
          </a:p>
          <a:p>
            <a:pPr algn="just"/>
            <a:r>
              <a:rPr lang="fr-FR" sz="3500" dirty="0" smtClean="0">
                <a:latin typeface="Segoe Print" pitchFamily="2" charset="0"/>
              </a:rPr>
              <a:t>avec une forte composante communicationnelle</a:t>
            </a:r>
          </a:p>
          <a:p>
            <a:pPr algn="just">
              <a:buNone/>
            </a:pPr>
            <a:endParaRPr lang="fr-FR" sz="3500" dirty="0" smtClean="0">
              <a:latin typeface="Segoe Print" pitchFamily="2" charset="0"/>
            </a:endParaRPr>
          </a:p>
          <a:p>
            <a:pPr marL="323850" algn="just">
              <a:spcBef>
                <a:spcPts val="1200"/>
              </a:spcBef>
            </a:pPr>
            <a:r>
              <a:rPr lang="fr-FR" sz="3500" dirty="0" smtClean="0">
                <a:latin typeface="Segoe Print" pitchFamily="2" charset="0"/>
              </a:rPr>
              <a:t>support au fonctionnement de l’entreprise et soutien aux décisions.</a:t>
            </a:r>
          </a:p>
          <a:p>
            <a:endParaRPr lang="fr-FR" dirty="0" smtClean="0"/>
          </a:p>
        </p:txBody>
      </p:sp>
      <p:sp>
        <p:nvSpPr>
          <p:cNvPr id="10" name="Espace réservé du texte 9"/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 l="21563" t="7008" r="18906" b="37405"/>
          <a:stretch>
            <a:fillRect/>
          </a:stretch>
        </p:blipFill>
        <p:spPr bwMode="auto">
          <a:xfrm>
            <a:off x="7886700" y="1505975"/>
            <a:ext cx="3819525" cy="294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66941886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979330" y="267419"/>
            <a:ext cx="3536934" cy="1095555"/>
          </a:xfrm>
        </p:spPr>
        <p:txBody>
          <a:bodyPr>
            <a:normAutofit/>
          </a:bodyPr>
          <a:lstStyle/>
          <a:p>
            <a:pPr algn="ctr"/>
            <a:r>
              <a:rPr lang="fr-FR" b="1" dirty="0" smtClean="0">
                <a:latin typeface="Segoe Print" pitchFamily="2" charset="0"/>
              </a:rPr>
              <a:t>LA POURSUITE D’ÉTUDES</a:t>
            </a:r>
            <a:endParaRPr lang="fr-FR" b="1" dirty="0">
              <a:latin typeface="Segoe Print" pitchFamily="2" charset="0"/>
            </a:endParaRPr>
          </a:p>
        </p:txBody>
      </p:sp>
      <p:graphicFrame>
        <p:nvGraphicFramePr>
          <p:cNvPr id="9" name="Espace réservé pour une image  8"/>
          <p:cNvGraphicFramePr>
            <a:graphicFrameLocks noGrp="1"/>
          </p:cNvGraphicFramePr>
          <p:nvPr>
            <p:ph idx="1"/>
          </p:nvPr>
        </p:nvGraphicFramePr>
        <p:xfrm>
          <a:off x="606425" y="685800"/>
          <a:ext cx="6102508" cy="7802880"/>
        </p:xfrm>
        <a:graphic>
          <a:graphicData uri="http://schemas.openxmlformats.org/drawingml/2006/table">
            <a:tbl>
              <a:tblPr/>
              <a:tblGrid>
                <a:gridCol w="6102508"/>
              </a:tblGrid>
              <a:tr h="6600358">
                <a:tc>
                  <a:txBody>
                    <a:bodyPr/>
                    <a:lstStyle/>
                    <a:p>
                      <a:pPr marL="109220" indent="-88265" algn="ctr">
                        <a:spcAft>
                          <a:spcPts val="0"/>
                        </a:spcAft>
                        <a:tabLst>
                          <a:tab pos="201295" algn="l"/>
                        </a:tabLst>
                      </a:pPr>
                      <a:r>
                        <a:rPr lang="fr-FR" sz="3200" b="1" u="sng" dirty="0" smtClean="0">
                          <a:latin typeface="Segoe Print" pitchFamily="2" charset="0"/>
                          <a:ea typeface="Times New Roman"/>
                          <a:cs typeface="Microsoft Sans Serif"/>
                        </a:rPr>
                        <a:t>OBJECTIF</a:t>
                      </a:r>
                      <a:r>
                        <a:rPr lang="fr-FR" sz="3200" b="1" u="sng" baseline="0" dirty="0" smtClean="0">
                          <a:latin typeface="Segoe Print" pitchFamily="2" charset="0"/>
                          <a:ea typeface="Times New Roman"/>
                          <a:cs typeface="Microsoft Sans Serif"/>
                        </a:rPr>
                        <a:t> DU BTS</a:t>
                      </a:r>
                      <a:endParaRPr lang="fr-FR" sz="3200" b="1" u="sng" dirty="0" smtClean="0">
                        <a:latin typeface="Segoe Print" pitchFamily="2" charset="0"/>
                        <a:ea typeface="Times New Roman"/>
                        <a:cs typeface="Microsoft Sans Serif"/>
                      </a:endParaRPr>
                    </a:p>
                    <a:p>
                      <a:pPr marL="109220" indent="-88265" algn="just">
                        <a:spcAft>
                          <a:spcPts val="0"/>
                        </a:spcAft>
                        <a:tabLst>
                          <a:tab pos="201295" algn="l"/>
                        </a:tabLst>
                      </a:pPr>
                      <a:endParaRPr lang="fr-FR" sz="2400" b="1" dirty="0" smtClean="0">
                        <a:latin typeface="Segoe Print" pitchFamily="2" charset="0"/>
                        <a:ea typeface="Times New Roman"/>
                        <a:cs typeface="Microsoft Sans Serif"/>
                      </a:endParaRPr>
                    </a:p>
                    <a:p>
                      <a:pPr marL="109220" indent="-88265" algn="just">
                        <a:spcAft>
                          <a:spcPts val="0"/>
                        </a:spcAft>
                        <a:tabLst>
                          <a:tab pos="201295" algn="l"/>
                        </a:tabLst>
                      </a:pPr>
                      <a:r>
                        <a:rPr lang="fr-FR" sz="2400" b="1" dirty="0" smtClean="0">
                          <a:latin typeface="Segoe Print" pitchFamily="2" charset="0"/>
                          <a:ea typeface="Times New Roman"/>
                          <a:cs typeface="Microsoft Sans Serif"/>
                        </a:rPr>
                        <a:t>L’objectif du BTS GPME est </a:t>
                      </a:r>
                      <a:r>
                        <a:rPr lang="fr-FR" sz="2400" b="1" dirty="0">
                          <a:solidFill>
                            <a:srgbClr val="07CB98"/>
                          </a:solidFill>
                          <a:latin typeface="Segoe Print" pitchFamily="2" charset="0"/>
                          <a:ea typeface="Times New Roman"/>
                          <a:cs typeface="Microsoft Sans Serif"/>
                        </a:rPr>
                        <a:t>l</a:t>
                      </a:r>
                      <a:r>
                        <a:rPr lang="fr-FR" sz="2400" b="1" u="sng" dirty="0">
                          <a:solidFill>
                            <a:srgbClr val="07CB98"/>
                          </a:solidFill>
                          <a:latin typeface="Segoe Print" pitchFamily="2" charset="0"/>
                          <a:ea typeface="Times New Roman"/>
                          <a:cs typeface="Microsoft Sans Serif"/>
                        </a:rPr>
                        <a:t>’insertion professionnelle</a:t>
                      </a:r>
                      <a:r>
                        <a:rPr lang="fr-FR" sz="2400" b="1" dirty="0">
                          <a:latin typeface="Segoe Print" pitchFamily="2" charset="0"/>
                          <a:ea typeface="Times New Roman"/>
                          <a:cs typeface="Microsoft Sans Serif"/>
                        </a:rPr>
                        <a:t> </a:t>
                      </a:r>
                      <a:r>
                        <a:rPr lang="fr-FR" sz="2400" b="1" dirty="0" smtClean="0">
                          <a:latin typeface="Segoe Print" pitchFamily="2" charset="0"/>
                          <a:ea typeface="Times New Roman"/>
                          <a:cs typeface="Microsoft Sans Serif"/>
                        </a:rPr>
                        <a:t>:</a:t>
                      </a:r>
                    </a:p>
                    <a:p>
                      <a:pPr marL="109220" indent="-88265" algn="just">
                        <a:spcAft>
                          <a:spcPts val="0"/>
                        </a:spcAft>
                        <a:tabLst>
                          <a:tab pos="201295" algn="l"/>
                        </a:tabLst>
                      </a:pPr>
                      <a:endParaRPr lang="fr-FR" sz="2400" b="1" dirty="0" smtClean="0">
                        <a:latin typeface="Segoe Print" pitchFamily="2" charset="0"/>
                        <a:ea typeface="Times New Roman"/>
                        <a:cs typeface="Microsoft Sans Serif"/>
                      </a:endParaRPr>
                    </a:p>
                    <a:p>
                      <a:pPr marL="109220" indent="-88265" algn="ctr">
                        <a:spcAft>
                          <a:spcPts val="0"/>
                        </a:spcAft>
                        <a:tabLst>
                          <a:tab pos="201295" algn="l"/>
                        </a:tabLst>
                      </a:pPr>
                      <a:r>
                        <a:rPr lang="fr-FR" sz="2400" b="1" dirty="0" smtClean="0">
                          <a:latin typeface="Segoe Print" pitchFamily="2" charset="0"/>
                          <a:ea typeface="Times New Roman"/>
                          <a:cs typeface="Microsoft Sans Serif"/>
                        </a:rPr>
                        <a:t>exercer </a:t>
                      </a:r>
                      <a:r>
                        <a:rPr lang="fr-FR" sz="2400" b="1" dirty="0">
                          <a:latin typeface="Segoe Print" pitchFamily="2" charset="0"/>
                          <a:ea typeface="Times New Roman"/>
                          <a:cs typeface="Microsoft Sans Serif"/>
                        </a:rPr>
                        <a:t>des fonctions de </a:t>
                      </a:r>
                      <a:r>
                        <a:rPr lang="fr-FR" sz="2400" b="1" dirty="0" smtClean="0">
                          <a:latin typeface="Segoe Print" pitchFamily="2" charset="0"/>
                          <a:ea typeface="Times New Roman"/>
                          <a:cs typeface="Microsoft Sans Serif"/>
                        </a:rPr>
                        <a:t>collaborateur(</a:t>
                      </a:r>
                      <a:r>
                        <a:rPr lang="fr-FR" sz="2400" b="1" dirty="0" err="1" smtClean="0">
                          <a:latin typeface="Segoe Print" pitchFamily="2" charset="0"/>
                          <a:ea typeface="Times New Roman"/>
                          <a:cs typeface="Microsoft Sans Serif"/>
                        </a:rPr>
                        <a:t>trice</a:t>
                      </a:r>
                      <a:r>
                        <a:rPr lang="fr-FR" sz="2400" b="1" dirty="0" smtClean="0">
                          <a:latin typeface="Segoe Print" pitchFamily="2" charset="0"/>
                          <a:ea typeface="Times New Roman"/>
                          <a:cs typeface="Microsoft Sans Serif"/>
                        </a:rPr>
                        <a:t>) du dirigeant !</a:t>
                      </a:r>
                    </a:p>
                    <a:p>
                      <a:pPr marL="109220" indent="-88265" algn="just">
                        <a:spcAft>
                          <a:spcPts val="0"/>
                        </a:spcAft>
                        <a:tabLst>
                          <a:tab pos="201295" algn="l"/>
                        </a:tabLst>
                      </a:pPr>
                      <a:endParaRPr lang="fr-FR" sz="2400" b="1" dirty="0" smtClean="0">
                        <a:latin typeface="Segoe Print" pitchFamily="2" charset="0"/>
                        <a:ea typeface="Times New Roman"/>
                        <a:cs typeface="Microsoft Sans Serif"/>
                      </a:endParaRPr>
                    </a:p>
                    <a:p>
                      <a:pPr marL="109220" indent="-88265" algn="just">
                        <a:spcAft>
                          <a:spcPts val="0"/>
                        </a:spcAft>
                        <a:tabLst>
                          <a:tab pos="201295" algn="l"/>
                        </a:tabLst>
                      </a:pPr>
                      <a:r>
                        <a:rPr lang="fr-FR" sz="2400" b="1" dirty="0" smtClean="0">
                          <a:latin typeface="Segoe Print" pitchFamily="2" charset="0"/>
                          <a:ea typeface="Times New Roman"/>
                          <a:cs typeface="Microsoft Sans Serif"/>
                        </a:rPr>
                        <a:t>telles </a:t>
                      </a:r>
                      <a:r>
                        <a:rPr lang="fr-FR" sz="2400" b="1" dirty="0">
                          <a:latin typeface="Segoe Print" pitchFamily="2" charset="0"/>
                          <a:ea typeface="Times New Roman"/>
                          <a:cs typeface="Microsoft Sans Serif"/>
                        </a:rPr>
                        <a:t>que </a:t>
                      </a:r>
                      <a:r>
                        <a:rPr lang="fr-FR" sz="2400" b="1" dirty="0" smtClean="0">
                          <a:latin typeface="Segoe Print" pitchFamily="2" charset="0"/>
                          <a:ea typeface="Times New Roman"/>
                          <a:cs typeface="Microsoft Sans Serif"/>
                        </a:rPr>
                        <a:t>:</a:t>
                      </a:r>
                    </a:p>
                    <a:p>
                      <a:pPr marL="109220" indent="-88265" algn="just">
                        <a:spcAft>
                          <a:spcPts val="0"/>
                        </a:spcAft>
                        <a:tabLst>
                          <a:tab pos="201295" algn="l"/>
                        </a:tabLst>
                      </a:pPr>
                      <a:endParaRPr lang="fr-FR" sz="2400" dirty="0">
                        <a:latin typeface="Segoe Print" pitchFamily="2" charset="0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Wingdings"/>
                        <a:buChar char=""/>
                        <a:tabLst>
                          <a:tab pos="93345" algn="l"/>
                          <a:tab pos="292100" algn="l"/>
                        </a:tabLst>
                      </a:pPr>
                      <a:r>
                        <a:rPr lang="fr-FR" sz="2400" dirty="0" smtClean="0">
                          <a:latin typeface="Segoe Print" pitchFamily="2" charset="0"/>
                          <a:ea typeface="Times New Roman"/>
                          <a:cs typeface="Microsoft Sans Serif"/>
                        </a:rPr>
                        <a:t>Assistant(e</a:t>
                      </a:r>
                      <a:r>
                        <a:rPr lang="fr-FR" sz="2400" dirty="0">
                          <a:latin typeface="Segoe Print" pitchFamily="2" charset="0"/>
                          <a:ea typeface="Times New Roman"/>
                          <a:cs typeface="Microsoft Sans Serif"/>
                        </a:rPr>
                        <a:t>) de Gestion</a:t>
                      </a:r>
                      <a:endParaRPr lang="fr-FR" sz="2400" dirty="0">
                        <a:latin typeface="Segoe Print" pitchFamily="2" charset="0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Wingdings"/>
                        <a:buChar char=""/>
                        <a:tabLst>
                          <a:tab pos="93345" algn="l"/>
                          <a:tab pos="292100" algn="l"/>
                        </a:tabLst>
                      </a:pPr>
                      <a:r>
                        <a:rPr lang="fr-FR" sz="2400" dirty="0" smtClean="0">
                          <a:latin typeface="Segoe Print" pitchFamily="2" charset="0"/>
                          <a:ea typeface="Times New Roman"/>
                          <a:cs typeface="Microsoft Sans Serif"/>
                        </a:rPr>
                        <a:t>Assistant(e</a:t>
                      </a:r>
                      <a:r>
                        <a:rPr lang="fr-FR" sz="2400" dirty="0">
                          <a:latin typeface="Segoe Print" pitchFamily="2" charset="0"/>
                          <a:ea typeface="Times New Roman"/>
                          <a:cs typeface="Microsoft Sans Serif"/>
                        </a:rPr>
                        <a:t>) Marketing </a:t>
                      </a:r>
                      <a:endParaRPr lang="fr-FR" sz="2400" dirty="0">
                        <a:latin typeface="Segoe Print" pitchFamily="2" charset="0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Wingdings"/>
                        <a:buChar char=""/>
                        <a:tabLst>
                          <a:tab pos="93345" algn="l"/>
                          <a:tab pos="292100" algn="l"/>
                        </a:tabLst>
                      </a:pPr>
                      <a:r>
                        <a:rPr lang="fr-FR" sz="2400" dirty="0">
                          <a:latin typeface="Segoe Print" pitchFamily="2" charset="0"/>
                          <a:ea typeface="Times New Roman"/>
                          <a:cs typeface="Microsoft Sans Serif"/>
                        </a:rPr>
                        <a:t>Assistant(e) Commercial</a:t>
                      </a:r>
                      <a:endParaRPr lang="fr-FR" sz="2400" dirty="0">
                        <a:latin typeface="Segoe Print" pitchFamily="2" charset="0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Wingdings"/>
                        <a:buChar char=""/>
                        <a:tabLst>
                          <a:tab pos="93345" algn="l"/>
                          <a:tab pos="292100" algn="l"/>
                        </a:tabLst>
                      </a:pPr>
                      <a:r>
                        <a:rPr lang="fr-FR" sz="2400" dirty="0">
                          <a:latin typeface="Segoe Print" pitchFamily="2" charset="0"/>
                          <a:ea typeface="Times New Roman"/>
                          <a:cs typeface="Microsoft Sans Serif"/>
                        </a:rPr>
                        <a:t>Assistant(e) Manager</a:t>
                      </a:r>
                      <a:endParaRPr lang="fr-FR" sz="2400" dirty="0">
                        <a:latin typeface="Segoe Print" pitchFamily="2" charset="0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Wingdings"/>
                        <a:buChar char=""/>
                        <a:tabLst>
                          <a:tab pos="93345" algn="l"/>
                          <a:tab pos="292100" algn="l"/>
                        </a:tabLst>
                      </a:pPr>
                      <a:r>
                        <a:rPr lang="fr-FR" sz="2400" dirty="0" smtClean="0">
                          <a:latin typeface="Segoe Print" pitchFamily="2" charset="0"/>
                          <a:ea typeface="Times New Roman"/>
                          <a:cs typeface="Microsoft Sans Serif"/>
                        </a:rPr>
                        <a:t>Assistant(e) Paie </a:t>
                      </a:r>
                      <a:r>
                        <a:rPr lang="fr-FR" sz="2400" dirty="0">
                          <a:latin typeface="Segoe Print" pitchFamily="2" charset="0"/>
                          <a:ea typeface="Times New Roman"/>
                          <a:cs typeface="Microsoft Sans Serif"/>
                        </a:rPr>
                        <a:t>et Facturation</a:t>
                      </a:r>
                      <a:r>
                        <a:rPr lang="fr-FR" sz="2400" dirty="0" smtClean="0">
                          <a:latin typeface="Segoe Print" pitchFamily="2" charset="0"/>
                          <a:ea typeface="Times New Roman"/>
                          <a:cs typeface="Microsoft Sans Serif"/>
                        </a:rPr>
                        <a:t>…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Wingdings"/>
                        <a:buNone/>
                        <a:tabLst>
                          <a:tab pos="93345" algn="l"/>
                          <a:tab pos="292100" algn="l"/>
                        </a:tabLst>
                      </a:pPr>
                      <a:endParaRPr lang="fr-FR" sz="2400" dirty="0" smtClean="0">
                        <a:latin typeface="Segoe Print" pitchFamily="2" charset="0"/>
                        <a:ea typeface="Times New Roman"/>
                        <a:cs typeface="Microsoft Sans Serif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Wingdings"/>
                        <a:buChar char=""/>
                        <a:tabLst>
                          <a:tab pos="93345" algn="l"/>
                          <a:tab pos="292100" algn="l"/>
                        </a:tabLst>
                      </a:pPr>
                      <a:endParaRPr lang="fr-FR" sz="2400" dirty="0" smtClean="0">
                        <a:latin typeface="Segoe Print" pitchFamily="2" charset="0"/>
                        <a:ea typeface="Times New Roman"/>
                        <a:cs typeface="Microsoft Sans Serif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Wingdings"/>
                        <a:buChar char=""/>
                        <a:tabLst>
                          <a:tab pos="93345" algn="l"/>
                          <a:tab pos="292100" algn="l"/>
                        </a:tabLst>
                      </a:pPr>
                      <a:endParaRPr lang="fr-FR" sz="2400" dirty="0" smtClean="0">
                        <a:latin typeface="Segoe Print" pitchFamily="2" charset="0"/>
                        <a:ea typeface="Times New Roman"/>
                        <a:cs typeface="Microsoft Sans Serif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Wingdings"/>
                        <a:buChar char=""/>
                        <a:tabLst>
                          <a:tab pos="93345" algn="l"/>
                          <a:tab pos="292100" algn="l"/>
                        </a:tabLst>
                      </a:pPr>
                      <a:endParaRPr lang="fr-FR" sz="2400" dirty="0" smtClean="0">
                        <a:latin typeface="Segoe Print" pitchFamily="2" charset="0"/>
                        <a:ea typeface="Times New Roman"/>
                        <a:cs typeface="Microsoft Sans Serif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Wingdings"/>
                        <a:buNone/>
                        <a:tabLst>
                          <a:tab pos="93345" algn="l"/>
                          <a:tab pos="292100" algn="l"/>
                        </a:tabLst>
                      </a:pPr>
                      <a:endParaRPr lang="fr-FR" sz="2400" dirty="0" smtClean="0">
                        <a:latin typeface="Segoe Print" pitchFamily="2" charset="0"/>
                        <a:ea typeface="Times New Roman"/>
                        <a:cs typeface="Microsoft Sans Serif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Wingdings"/>
                        <a:buChar char=""/>
                        <a:tabLst>
                          <a:tab pos="93345" algn="l"/>
                          <a:tab pos="292100" algn="l"/>
                        </a:tabLst>
                      </a:pPr>
                      <a:endParaRPr lang="fr-FR" sz="2400" dirty="0">
                        <a:latin typeface="Segoe Print" pitchFamily="2" charset="0"/>
                        <a:ea typeface="Times New Roman"/>
                        <a:cs typeface="Times New Roman"/>
                      </a:endParaRPr>
                    </a:p>
                  </a:txBody>
                  <a:tcPr marL="90035" marR="900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7297947" y="1440611"/>
            <a:ext cx="4894053" cy="5080959"/>
          </a:xfrm>
        </p:spPr>
        <p:txBody>
          <a:bodyPr>
            <a:normAutofit fontScale="25000" lnSpcReduction="20000"/>
          </a:bodyPr>
          <a:lstStyle/>
          <a:p>
            <a:pPr lvl="0" algn="ctr"/>
            <a:r>
              <a:rPr lang="fr-FR" sz="9600" b="1" dirty="0" smtClean="0">
                <a:latin typeface="Segoe Print" pitchFamily="2" charset="0"/>
              </a:rPr>
              <a:t>INTEGRER UNE LICENCE PROFESSIONNELLE</a:t>
            </a:r>
          </a:p>
          <a:p>
            <a:pPr lvl="0"/>
            <a:r>
              <a:rPr lang="fr-FR" sz="9600" dirty="0" smtClean="0">
                <a:latin typeface="Segoe Print" pitchFamily="2" charset="0"/>
              </a:rPr>
              <a:t> </a:t>
            </a:r>
            <a:r>
              <a:rPr lang="fr-FR" sz="9600" dirty="0" smtClean="0">
                <a:solidFill>
                  <a:srgbClr val="07CB98"/>
                </a:solidFill>
                <a:latin typeface="Segoe Print" pitchFamily="2" charset="0"/>
                <a:sym typeface="Wingdings"/>
              </a:rPr>
              <a:t> </a:t>
            </a:r>
            <a:r>
              <a:rPr lang="fr-FR" sz="9600" dirty="0" smtClean="0">
                <a:latin typeface="Segoe Print" pitchFamily="2" charset="0"/>
              </a:rPr>
              <a:t>Métiers de la GRH</a:t>
            </a:r>
          </a:p>
          <a:p>
            <a:pPr lvl="0"/>
            <a:endParaRPr lang="fr-FR" sz="3200" dirty="0" smtClean="0">
              <a:latin typeface="Segoe Print" pitchFamily="2" charset="0"/>
            </a:endParaRPr>
          </a:p>
          <a:p>
            <a:pPr lvl="0"/>
            <a:r>
              <a:rPr lang="fr-FR" sz="9600" dirty="0" smtClean="0">
                <a:latin typeface="Segoe Print" pitchFamily="2" charset="0"/>
                <a:sym typeface="Wingdings"/>
              </a:rPr>
              <a:t> </a:t>
            </a:r>
            <a:r>
              <a:rPr lang="fr-FR" sz="9600" dirty="0" smtClean="0">
                <a:solidFill>
                  <a:srgbClr val="07CB98"/>
                </a:solidFill>
                <a:latin typeface="Segoe Print" pitchFamily="2" charset="0"/>
                <a:sym typeface="Wingdings"/>
              </a:rPr>
              <a:t></a:t>
            </a:r>
            <a:r>
              <a:rPr lang="fr-FR" sz="11500" dirty="0" smtClean="0">
                <a:latin typeface="Segoe Print" pitchFamily="2" charset="0"/>
                <a:sym typeface="Wingdings"/>
              </a:rPr>
              <a:t> </a:t>
            </a:r>
            <a:r>
              <a:rPr lang="fr-FR" sz="9600" dirty="0" smtClean="0">
                <a:latin typeface="Segoe Print" pitchFamily="2" charset="0"/>
              </a:rPr>
              <a:t>Métiers du Commerce International</a:t>
            </a:r>
          </a:p>
          <a:p>
            <a:pPr lvl="0"/>
            <a:endParaRPr lang="fr-FR" sz="3200" dirty="0" smtClean="0">
              <a:latin typeface="Segoe Print" pitchFamily="2" charset="0"/>
            </a:endParaRPr>
          </a:p>
          <a:p>
            <a:pPr lvl="0">
              <a:buFont typeface="Wingdings"/>
              <a:buChar char="þ"/>
            </a:pPr>
            <a:r>
              <a:rPr lang="fr-FR" sz="9600" dirty="0" smtClean="0">
                <a:latin typeface="Segoe Print" pitchFamily="2" charset="0"/>
              </a:rPr>
              <a:t> Assurance, Banque, Finance</a:t>
            </a:r>
          </a:p>
          <a:p>
            <a:pPr lvl="0"/>
            <a:endParaRPr lang="fr-FR" sz="3200" dirty="0" smtClean="0">
              <a:latin typeface="Segoe Print" pitchFamily="2" charset="0"/>
            </a:endParaRPr>
          </a:p>
          <a:p>
            <a:pPr lvl="0">
              <a:buFont typeface="Wingdings"/>
              <a:buChar char="þ"/>
            </a:pPr>
            <a:r>
              <a:rPr lang="fr-FR" sz="9600" dirty="0" smtClean="0">
                <a:latin typeface="Segoe Print" pitchFamily="2" charset="0"/>
              </a:rPr>
              <a:t> Management et gestion des Organisations</a:t>
            </a:r>
          </a:p>
          <a:p>
            <a:pPr lvl="0"/>
            <a:endParaRPr lang="fr-FR" sz="3200" dirty="0" smtClean="0">
              <a:latin typeface="Segoe Print" pitchFamily="2" charset="0"/>
            </a:endParaRPr>
          </a:p>
          <a:p>
            <a:r>
              <a:rPr lang="fr-FR" sz="9600" dirty="0" smtClean="0">
                <a:latin typeface="Segoe Print" pitchFamily="2" charset="0"/>
              </a:rPr>
              <a:t> </a:t>
            </a:r>
            <a:r>
              <a:rPr lang="fr-FR" sz="9600" dirty="0" smtClean="0">
                <a:solidFill>
                  <a:srgbClr val="07CB98"/>
                </a:solidFill>
                <a:latin typeface="Segoe Print" pitchFamily="2" charset="0"/>
                <a:sym typeface="Wingdings"/>
              </a:rPr>
              <a:t></a:t>
            </a:r>
            <a:r>
              <a:rPr lang="fr-FR" sz="9600" dirty="0" smtClean="0">
                <a:latin typeface="Segoe Print" pitchFamily="2" charset="0"/>
                <a:ea typeface="Times New Roman"/>
                <a:cs typeface="Microsoft Sans Serif"/>
                <a:sym typeface="Wingdings"/>
              </a:rPr>
              <a:t> </a:t>
            </a:r>
            <a:r>
              <a:rPr lang="fr-FR" sz="9600" dirty="0" smtClean="0">
                <a:latin typeface="Segoe Print" pitchFamily="2" charset="0"/>
              </a:rPr>
              <a:t>Management des processus logistiques</a:t>
            </a:r>
          </a:p>
          <a:p>
            <a:endParaRPr lang="fr-FR" sz="3200" dirty="0" smtClean="0">
              <a:latin typeface="Segoe Print" pitchFamily="2" charset="0"/>
            </a:endParaRPr>
          </a:p>
          <a:p>
            <a:pPr lvl="0"/>
            <a:r>
              <a:rPr lang="fr-FR" sz="9600" dirty="0" smtClean="0">
                <a:solidFill>
                  <a:srgbClr val="07CB98"/>
                </a:solidFill>
                <a:latin typeface="Segoe Print" pitchFamily="2" charset="0"/>
                <a:sym typeface="Wingdings"/>
              </a:rPr>
              <a:t></a:t>
            </a:r>
            <a:r>
              <a:rPr lang="fr-FR" sz="9600" dirty="0" smtClean="0">
                <a:latin typeface="Segoe Print" pitchFamily="2" charset="0"/>
                <a:sym typeface="Wingdings"/>
              </a:rPr>
              <a:t> </a:t>
            </a:r>
            <a:r>
              <a:rPr lang="fr-FR" sz="9600" dirty="0" smtClean="0">
                <a:latin typeface="Segoe Print" pitchFamily="2" charset="0"/>
              </a:rPr>
              <a:t>Métiers de la communication…</a:t>
            </a:r>
          </a:p>
          <a:p>
            <a:pPr lvl="0"/>
            <a:endParaRPr lang="fr-FR" sz="4000" dirty="0" smtClean="0">
              <a:latin typeface="Segoe Print" pitchFamily="2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/>
          <a:srcRect l="27344" t="7576" r="27656" b="35701"/>
          <a:stretch>
            <a:fillRect/>
          </a:stretch>
        </p:blipFill>
        <p:spPr bwMode="auto">
          <a:xfrm>
            <a:off x="11067691" y="5688797"/>
            <a:ext cx="1124309" cy="1169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 7"/>
          <p:cNvSpPr>
            <a:spLocks noGrp="1"/>
          </p:cNvSpPr>
          <p:nvPr>
            <p:ph type="title"/>
          </p:nvPr>
        </p:nvSpPr>
        <p:spPr>
          <a:xfrm>
            <a:off x="7591425" y="457199"/>
            <a:ext cx="4352925" cy="3343275"/>
          </a:xfrm>
        </p:spPr>
        <p:txBody>
          <a:bodyPr rtlCol="0">
            <a:normAutofit/>
          </a:bodyPr>
          <a:lstStyle/>
          <a:p>
            <a:pPr algn="ctr"/>
            <a:r>
              <a:rPr lang="fr-FR" dirty="0" smtClean="0"/>
              <a:t> </a:t>
            </a:r>
            <a:r>
              <a:rPr lang="fr-FR" sz="3100" dirty="0" smtClean="0">
                <a:solidFill>
                  <a:schemeClr val="tx1"/>
                </a:solidFill>
                <a:latin typeface="Segoe Print" pitchFamily="2" charset="0"/>
              </a:rPr>
              <a:t>Les candidatures se font sur le portail du site parcoursup.fr du  20 janvier au 11 mars 2021.</a:t>
            </a:r>
            <a:r>
              <a:rPr lang="fr-FR" sz="3100" dirty="0" smtClean="0">
                <a:latin typeface="Segoe Print" pitchFamily="2" charset="0"/>
              </a:rPr>
              <a:t/>
            </a:r>
            <a:br>
              <a:rPr lang="fr-FR" sz="3100" dirty="0" smtClean="0">
                <a:latin typeface="Segoe Print" pitchFamily="2" charset="0"/>
              </a:rPr>
            </a:br>
            <a:endParaRPr lang="fr-FR" sz="3100" dirty="0"/>
          </a:p>
        </p:txBody>
      </p:sp>
      <p:sp>
        <p:nvSpPr>
          <p:cNvPr id="10" name="Espace réservé du texte 9"/>
          <p:cNvSpPr>
            <a:spLocks noGrp="1"/>
          </p:cNvSpPr>
          <p:nvPr>
            <p:ph type="body" sz="half" idx="2"/>
          </p:nvPr>
        </p:nvSpPr>
        <p:spPr>
          <a:xfrm>
            <a:off x="7982712" y="4168775"/>
            <a:ext cx="3602736" cy="1828800"/>
          </a:xfrm>
        </p:spPr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152401" y="447675"/>
            <a:ext cx="7292195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b="1" dirty="0" smtClean="0">
                <a:solidFill>
                  <a:srgbClr val="07CB98"/>
                </a:solidFill>
                <a:latin typeface="Segoe Print" pitchFamily="2" charset="0"/>
              </a:rPr>
              <a:t>RECRUTEMENT DES ETUDIANT(E)S</a:t>
            </a:r>
          </a:p>
          <a:p>
            <a:endParaRPr lang="fr-FR" sz="3200" dirty="0" smtClean="0">
              <a:solidFill>
                <a:srgbClr val="07CB98"/>
              </a:solidFill>
              <a:latin typeface="Segoe Print" pitchFamily="2" charset="0"/>
            </a:endParaRPr>
          </a:p>
          <a:p>
            <a:pPr algn="just"/>
            <a:r>
              <a:rPr lang="fr-FR" sz="2800" dirty="0" smtClean="0">
                <a:solidFill>
                  <a:srgbClr val="07CB98"/>
                </a:solidFill>
                <a:latin typeface="Segoe Print" pitchFamily="2" charset="0"/>
              </a:rPr>
              <a:t>Ce BTS est ouvert aux titulaires : </a:t>
            </a:r>
          </a:p>
          <a:p>
            <a:pPr algn="just"/>
            <a:endParaRPr lang="fr-FR" sz="800" dirty="0" smtClean="0">
              <a:solidFill>
                <a:srgbClr val="07CB98"/>
              </a:solidFill>
              <a:latin typeface="Segoe Print" pitchFamily="2" charset="0"/>
            </a:endParaRPr>
          </a:p>
          <a:p>
            <a:pPr algn="just">
              <a:buFont typeface="Wingdings" pitchFamily="2" charset="2"/>
              <a:buChar char="J"/>
            </a:pPr>
            <a:r>
              <a:rPr lang="fr-FR" sz="2800" dirty="0" smtClean="0">
                <a:solidFill>
                  <a:srgbClr val="07CB98"/>
                </a:solidFill>
                <a:latin typeface="Segoe Print" pitchFamily="2" charset="0"/>
              </a:rPr>
              <a:t> du baccalauréat général, </a:t>
            </a:r>
          </a:p>
          <a:p>
            <a:pPr algn="just"/>
            <a:endParaRPr lang="fr-FR" sz="800" dirty="0" smtClean="0">
              <a:solidFill>
                <a:srgbClr val="07CB98"/>
              </a:solidFill>
              <a:latin typeface="Segoe Print" pitchFamily="2" charset="0"/>
            </a:endParaRPr>
          </a:p>
          <a:p>
            <a:pPr algn="just">
              <a:buFont typeface="Wingdings" pitchFamily="2" charset="2"/>
              <a:buChar char="J"/>
            </a:pPr>
            <a:r>
              <a:rPr lang="fr-FR" sz="2800" dirty="0" smtClean="0">
                <a:solidFill>
                  <a:srgbClr val="07CB98"/>
                </a:solidFill>
                <a:latin typeface="Segoe Print" pitchFamily="2" charset="0"/>
              </a:rPr>
              <a:t> du baccalauréat STMG </a:t>
            </a:r>
          </a:p>
          <a:p>
            <a:pPr algn="just"/>
            <a:endParaRPr lang="fr-FR" sz="800" dirty="0" smtClean="0">
              <a:solidFill>
                <a:srgbClr val="07CB98"/>
              </a:solidFill>
              <a:latin typeface="Segoe Print" pitchFamily="2" charset="0"/>
            </a:endParaRPr>
          </a:p>
          <a:p>
            <a:pPr algn="just">
              <a:buFont typeface="Wingdings" pitchFamily="2" charset="2"/>
              <a:buChar char="J"/>
            </a:pPr>
            <a:r>
              <a:rPr lang="fr-FR" sz="2800" dirty="0" smtClean="0">
                <a:solidFill>
                  <a:srgbClr val="07CB98"/>
                </a:solidFill>
                <a:latin typeface="Segoe Print" pitchFamily="2" charset="0"/>
              </a:rPr>
              <a:t> et des baccalauréats professionnels tertiaires. </a:t>
            </a:r>
          </a:p>
          <a:p>
            <a:pPr>
              <a:buFont typeface="Wingdings" pitchFamily="2" charset="2"/>
              <a:buChar char="J"/>
            </a:pPr>
            <a:endParaRPr lang="fr-FR" sz="3200" dirty="0" smtClean="0">
              <a:solidFill>
                <a:srgbClr val="07CB98"/>
              </a:solidFill>
              <a:latin typeface="Segoe Print" pitchFamily="2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/>
          <a:srcRect l="8437" t="9564" r="72266" b="83144"/>
          <a:stretch>
            <a:fillRect/>
          </a:stretch>
        </p:blipFill>
        <p:spPr bwMode="auto">
          <a:xfrm>
            <a:off x="8010525" y="4162425"/>
            <a:ext cx="3733800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466725" y="4592181"/>
            <a:ext cx="629602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fr-FR" sz="2800" dirty="0" smtClean="0">
              <a:solidFill>
                <a:prstClr val="white"/>
              </a:solidFill>
              <a:latin typeface="Segoe Print" pitchFamily="2" charset="0"/>
            </a:endParaRPr>
          </a:p>
          <a:p>
            <a:pPr lvl="0" algn="ctr"/>
            <a:r>
              <a:rPr lang="fr-FR" sz="2800" dirty="0" smtClean="0">
                <a:solidFill>
                  <a:prstClr val="white"/>
                </a:solidFill>
                <a:latin typeface="Segoe Print" pitchFamily="2" charset="0"/>
              </a:rPr>
              <a:t>Pour toute question : n’hésitez pas à nous contacter par mail :</a:t>
            </a:r>
          </a:p>
          <a:p>
            <a:pPr lvl="0" algn="ctr"/>
            <a:r>
              <a:rPr lang="fr-FR" sz="2800" dirty="0" smtClean="0">
                <a:solidFill>
                  <a:prstClr val="white"/>
                </a:solidFill>
                <a:latin typeface="Segoe Print" pitchFamily="2" charset="0"/>
              </a:rPr>
              <a:t> </a:t>
            </a:r>
            <a:endParaRPr lang="fr-FR" sz="2800" dirty="0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995709" y="6029295"/>
            <a:ext cx="49680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96A9"/>
                </a:solidFill>
                <a:latin typeface="Segoe Print" pitchFamily="2" charset="0"/>
                <a:ea typeface="Times New Roman" pitchFamily="18" charset="0"/>
                <a:cs typeface="Microsoft Sans Serif" pitchFamily="34" charset="0"/>
              </a:rPr>
              <a:t> </a:t>
            </a:r>
            <a:r>
              <a:rPr lang="fr-FR" sz="2800" b="1" dirty="0" smtClean="0">
                <a:latin typeface="Segoe Print" pitchFamily="2" charset="0"/>
                <a:ea typeface="Times New Roman" pitchFamily="18" charset="0"/>
                <a:cs typeface="Microsoft Sans Serif" pitchFamily="34" charset="0"/>
                <a:sym typeface="Wingdings" pitchFamily="2" charset="2"/>
              </a:rPr>
              <a:t></a:t>
            </a:r>
            <a:r>
              <a:rPr lang="fr-FR" sz="2800" b="1" dirty="0" smtClean="0">
                <a:latin typeface="Microsoft Sans Serif"/>
                <a:ea typeface="Times New Roman" pitchFamily="18" charset="0"/>
                <a:cs typeface="Microsoft Sans Serif" pitchFamily="34" charset="0"/>
              </a:rPr>
              <a:t> </a:t>
            </a:r>
            <a:r>
              <a:rPr lang="fr-FR" sz="2800" b="1" dirty="0" smtClean="0">
                <a:latin typeface="Segoe Print" pitchFamily="2" charset="0"/>
                <a:ea typeface="Times New Roman" pitchFamily="18" charset="0"/>
                <a:cs typeface="Microsoft Sans Serif" pitchFamily="34" charset="0"/>
              </a:rPr>
              <a:t>: </a:t>
            </a:r>
            <a:r>
              <a:rPr lang="fr-FR" sz="2800" b="1" dirty="0" smtClean="0">
                <a:latin typeface="Segoe Print" pitchFamily="2" charset="0"/>
                <a:ea typeface="Times New Roman" pitchFamily="18" charset="0"/>
                <a:cs typeface="Microsoft Sans Serif" pitchFamily="34" charset="0"/>
                <a:sym typeface="Wingdings" pitchFamily="2" charset="2"/>
              </a:rPr>
              <a:t>gpme_vdg@laposte.net</a:t>
            </a:r>
            <a:endParaRPr lang="fr-FR" sz="2800" dirty="0"/>
          </a:p>
        </p:txBody>
      </p:sp>
    </p:spTree>
    <p:extLst>
      <p:ext uri="{BB962C8B-B14F-4D97-AF65-F5344CB8AC3E}">
        <p14:creationId xmlns="" xmlns:p14="http://schemas.microsoft.com/office/powerpoint/2010/main" val="130330194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f03030981_win32">
  <a:themeElements>
    <a:clrScheme name="BrushedMetal">
      <a:dk1>
        <a:sysClr val="windowText" lastClr="000000"/>
      </a:dk1>
      <a:lt1>
        <a:sysClr val="window" lastClr="FFFFFF"/>
      </a:lt1>
      <a:dk2>
        <a:srgbClr val="2F333A"/>
      </a:dk2>
      <a:lt2>
        <a:srgbClr val="E4F9F9"/>
      </a:lt2>
      <a:accent1>
        <a:srgbClr val="07CB98"/>
      </a:accent1>
      <a:accent2>
        <a:srgbClr val="5A90D1"/>
      </a:accent2>
      <a:accent3>
        <a:srgbClr val="E6AD1E"/>
      </a:accent3>
      <a:accent4>
        <a:srgbClr val="EA6312"/>
      </a:accent4>
      <a:accent5>
        <a:srgbClr val="8253A9"/>
      </a:accent5>
      <a:accent6>
        <a:srgbClr val="CB274A"/>
      </a:accent6>
      <a:hlink>
        <a:srgbClr val="5A90D1"/>
      </a:hlink>
      <a:folHlink>
        <a:srgbClr val="969696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_13892411_TF03030981" id="{5D42BD52-F9D0-4E90-921F-10A38D68BCE2}" vid="{19442F28-F5A6-4E5C-A376-AEC3EB02E4B5}"/>
    </a:ext>
  </a:extLst>
</a:theme>
</file>

<file path=ppt/theme/theme2.xml><?xml version="1.0" encoding="utf-8"?>
<a:theme xmlns:a="http://schemas.openxmlformats.org/drawingml/2006/main" name="Thème Office">
  <a:themeElements>
    <a:clrScheme name="BrushedMetal">
      <a:dk1>
        <a:sysClr val="windowText" lastClr="000000"/>
      </a:dk1>
      <a:lt1>
        <a:sysClr val="window" lastClr="FFFFFF"/>
      </a:lt1>
      <a:dk2>
        <a:srgbClr val="2F333A"/>
      </a:dk2>
      <a:lt2>
        <a:srgbClr val="E4F9F9"/>
      </a:lt2>
      <a:accent1>
        <a:srgbClr val="07CB98"/>
      </a:accent1>
      <a:accent2>
        <a:srgbClr val="5A90D1"/>
      </a:accent2>
      <a:accent3>
        <a:srgbClr val="E6AD1E"/>
      </a:accent3>
      <a:accent4>
        <a:srgbClr val="EA6312"/>
      </a:accent4>
      <a:accent5>
        <a:srgbClr val="8253A9"/>
      </a:accent5>
      <a:accent6>
        <a:srgbClr val="CB274A"/>
      </a:accent6>
      <a:hlink>
        <a:srgbClr val="5A90D1"/>
      </a:hlink>
      <a:folHlink>
        <a:srgbClr val="969696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BrushedMetal">
      <a:dk1>
        <a:sysClr val="windowText" lastClr="000000"/>
      </a:dk1>
      <a:lt1>
        <a:sysClr val="window" lastClr="FFFFFF"/>
      </a:lt1>
      <a:dk2>
        <a:srgbClr val="2F333A"/>
      </a:dk2>
      <a:lt2>
        <a:srgbClr val="E4F9F9"/>
      </a:lt2>
      <a:accent1>
        <a:srgbClr val="07CB98"/>
      </a:accent1>
      <a:accent2>
        <a:srgbClr val="5A90D1"/>
      </a:accent2>
      <a:accent3>
        <a:srgbClr val="E6AD1E"/>
      </a:accent3>
      <a:accent4>
        <a:srgbClr val="EA6312"/>
      </a:accent4>
      <a:accent5>
        <a:srgbClr val="8253A9"/>
      </a:accent5>
      <a:accent6>
        <a:srgbClr val="CB274A"/>
      </a:accent6>
      <a:hlink>
        <a:srgbClr val="5A90D1"/>
      </a:hlink>
      <a:folHlink>
        <a:srgbClr val="969696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961EA76-1630-4788-A629-8FDAFC92057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5A16170-AED4-43FB-90C7-1F1653EBFACC}">
  <ds:schemaRefs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a4f35948-e619-41b3-aa29-22878b09cfd2"/>
    <ds:schemaRef ds:uri="http://schemas.microsoft.com/office/infopath/2007/PartnerControls"/>
    <ds:schemaRef ds:uri="40262f94-9f35-4ac3-9a90-690165a166b7"/>
    <ds:schemaRef ds:uri="http://purl.org/dc/terms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31C05A15-2C36-4B2C-9ED7-7313D59409A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tf03030981_win32</Template>
  <TotalTime>439</TotalTime>
  <Words>506</Words>
  <Application>Microsoft Office PowerPoint</Application>
  <PresentationFormat>Personnalisé</PresentationFormat>
  <Paragraphs>169</Paragraphs>
  <Slides>13</Slides>
  <Notes>10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4" baseType="lpstr">
      <vt:lpstr>tf03030981_win32</vt:lpstr>
      <vt:lpstr>BTS GPME</vt:lpstr>
      <vt:lpstr> 1- Enseignement    Enseignement général   Enseignements professionnels  2- Les épreuves  3- Les missions de l’Assistant(e) de Gestion  4 – Objectif du BTS et poursuite d’études  5- Le recrutement des étudiant(e)s</vt:lpstr>
      <vt:lpstr>ENSEIGNEMENT :</vt:lpstr>
      <vt:lpstr>ENSEIGNEMENT : </vt:lpstr>
      <vt:lpstr>     CONTENU DES ENSEIGNEMENTS PROFESSIONNELS GRCF</vt:lpstr>
      <vt:lpstr>GESTION DES RISQUES</vt:lpstr>
      <vt:lpstr>GRH </vt:lpstr>
      <vt:lpstr>SFD</vt:lpstr>
      <vt:lpstr>COMMUNICATION</vt:lpstr>
      <vt:lpstr>Diapositive 10</vt:lpstr>
      <vt:lpstr>Diapositive 11</vt:lpstr>
      <vt:lpstr>LA POURSUITE D’ÉTUDES</vt:lpstr>
      <vt:lpstr> Les candidatures se font sur le portail du site parcoursup.fr du  20 janvier au 11 mars 2021.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Disposition du titre</dc:title>
  <dc:creator>isabe</dc:creator>
  <cp:lastModifiedBy>revire_t</cp:lastModifiedBy>
  <cp:revision>54</cp:revision>
  <dcterms:created xsi:type="dcterms:W3CDTF">2021-01-15T16:22:31Z</dcterms:created>
  <dcterms:modified xsi:type="dcterms:W3CDTF">2021-01-13T15:05:22Z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